
<file path=[Content_Types].xml><?xml version="1.0" encoding="utf-8"?>
<Types xmlns="http://schemas.openxmlformats.org/package/2006/content-types">
  <Default Extension="xml" ContentType="application/xml"/>
  <Default Extension="jpeg" ContentType="image/jpeg"/>
  <Default Extension="JPG" ContentType="image/.jpg"/>
  <Default Extension="wmf" ContentType="image/x-wmf"/>
  <Default Extension="png" ContentType="image/png"/>
  <Default Extension="rels" ContentType="application/vnd.openxmlformats-package.relationship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media/image5.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tableStyles.xml" ContentType="application/vnd.openxmlformats-officedocument.presentationml.tableStyle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4"/>
  </p:notesMasterIdLst>
  <p:sldIdLst>
    <p:sldId id="259" r:id="rId3"/>
  </p:sldIdLst>
  <p:sldSz cx="42800270" cy="30274895"/>
  <p:notesSz cx="6858000" cy="9144000"/>
  <p:custDataLst>
    <p:tags r:id="rId12"/>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13487" userDrawn="1">
          <p15:clr>
            <a:srgbClr val="A4A3A4"/>
          </p15:clr>
        </p15:guide>
        <p15:guide id="3" orient="horz" pos="9571"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etterson, Helen" initials="PH"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2DCF6"/>
    <a:srgbClr val="64629F"/>
    <a:srgbClr val="E5E5FC"/>
    <a:srgbClr val="F2E4F2"/>
    <a:srgbClr val="E0EDF4"/>
    <a:srgbClr val="CEC7E6"/>
    <a:srgbClr val="7E7DFD"/>
    <a:srgbClr val="BFBEF7"/>
    <a:srgbClr val="ECECFD"/>
    <a:srgbClr val="E6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7" autoAdjust="0"/>
    <p:restoredTop sz="92359" autoAdjust="0"/>
  </p:normalViewPr>
  <p:slideViewPr>
    <p:cSldViewPr snapToGrid="0" showGuides="1">
      <p:cViewPr>
        <p:scale>
          <a:sx n="23" d="100"/>
          <a:sy n="23" d="100"/>
        </p:scale>
        <p:origin x="2128" y="656"/>
      </p:cViewPr>
      <p:guideLst>
        <p:guide pos="13487"/>
        <p:guide orient="horz" pos="9571"/>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customXml" Target="../customXml/item1.xml"/><Relationship Id="rId8" Type="http://schemas.openxmlformats.org/officeDocument/2006/relationships/commentAuthors" Target="commentAuthors.xml"/><Relationship Id="rId7" Type="http://schemas.openxmlformats.org/officeDocument/2006/relationships/tableStyles" Target="tableStyles.xml"/><Relationship Id="rId6" Type="http://schemas.openxmlformats.org/officeDocument/2006/relationships/viewProps" Target="viewProps.xml"/><Relationship Id="rId5" Type="http://schemas.openxmlformats.org/officeDocument/2006/relationships/presProps" Target="presProps.xml"/><Relationship Id="rId4" Type="http://schemas.openxmlformats.org/officeDocument/2006/relationships/notesMaster" Target="notesMasters/notesMaster1.xml"/><Relationship Id="rId3" Type="http://schemas.openxmlformats.org/officeDocument/2006/relationships/slide" Target="slides/slide1.xml"/><Relationship Id="rId2" Type="http://schemas.openxmlformats.org/officeDocument/2006/relationships/theme" Target="theme/theme1.xml"/><Relationship Id="rId12" Type="http://schemas.openxmlformats.org/officeDocument/2006/relationships/tags" Target="tags/tag4.xml"/><Relationship Id="rId11" Type="http://schemas.openxmlformats.org/officeDocument/2006/relationships/customXml" Target="../customXml/item3.xml"/><Relationship Id="rId10" Type="http://schemas.openxmlformats.org/officeDocument/2006/relationships/customXml" Target="../customXml/item2.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247557" y="1143000"/>
            <a:ext cx="4362886"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A0 Landscape Poster - blank">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200"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4800" b="1" baseline="0">
                <a:solidFill>
                  <a:schemeClr val="bg1"/>
                </a:solidFill>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to add authors – Arial bold 48pt</a:t>
            </a:r>
            <a:endParaRPr lang="en-US" dirty="0"/>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5" baseline="0">
                <a:solidFill>
                  <a:schemeClr val="bg1"/>
                </a:solidFill>
              </a:defRPr>
            </a:lvl1pPr>
            <a:lvl2pPr>
              <a:defRPr sz="4295"/>
            </a:lvl2pPr>
            <a:lvl3pPr>
              <a:defRPr sz="3815"/>
            </a:lvl3pPr>
            <a:lvl4pPr>
              <a:defRPr sz="3180"/>
            </a:lvl4pPr>
            <a:lvl5pPr>
              <a:defRPr sz="3180"/>
            </a:lvl5pPr>
          </a:lstStyle>
          <a:p>
            <a:pPr lvl="0"/>
            <a:r>
              <a:rPr lang="en-GB" dirty="0"/>
              <a:t>Keep this area clear</a:t>
            </a:r>
            <a:endParaRPr lang="en-GB" dirty="0"/>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A0 Landscape Poster -  3 columns, 11 boxes v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200" b="1">
                <a:solidFill>
                  <a:schemeClr val="bg1"/>
                </a:solidFill>
              </a:defRPr>
            </a:lvl1pPr>
          </a:lstStyle>
          <a:p>
            <a:r>
              <a:rPr lang="en-US" dirty="0"/>
              <a:t>Click to add title – Arial bold 72pt</a:t>
            </a:r>
            <a:endParaRPr lang="en-GB" dirty="0"/>
          </a:p>
        </p:txBody>
      </p:sp>
      <p:sp>
        <p:nvSpPr>
          <p:cNvPr id="6"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4800" b="1" baseline="0">
                <a:solidFill>
                  <a:schemeClr val="bg1"/>
                </a:solidFill>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to add authors – Arial bold 48pt</a:t>
            </a:r>
            <a:endParaRPr lang="en-US" dirty="0"/>
          </a:p>
        </p:txBody>
      </p:sp>
      <p:sp>
        <p:nvSpPr>
          <p:cNvPr id="8" name="Text Placeholder 7"/>
          <p:cNvSpPr>
            <a:spLocks noGrp="1"/>
          </p:cNvSpPr>
          <p:nvPr>
            <p:ph type="body" sz="quarter" idx="11" hasCustomPrompt="1"/>
          </p:nvPr>
        </p:nvSpPr>
        <p:spPr>
          <a:xfrm>
            <a:off x="1058785" y="4074785"/>
            <a:ext cx="35504166" cy="480131"/>
          </a:xfrm>
          <a:prstGeom prst="rect">
            <a:avLst/>
          </a:prstGeom>
        </p:spPr>
        <p:txBody>
          <a:bodyPr wrap="square" lIns="0">
            <a:spAutoFit/>
          </a:bodyPr>
          <a:lstStyle>
            <a:lvl1pPr marL="0" indent="0">
              <a:buNone/>
              <a:defRPr sz="2800" b="1">
                <a:solidFill>
                  <a:schemeClr val="bg1"/>
                </a:solidFill>
                <a:latin typeface="+mj-lt"/>
              </a:defRPr>
            </a:lvl1pPr>
          </a:lstStyle>
          <a:p>
            <a:pPr lvl="0"/>
            <a:r>
              <a:rPr lang="en-US" dirty="0"/>
              <a:t>Click to add </a:t>
            </a:r>
            <a:r>
              <a:rPr lang="en-US" dirty="0" err="1"/>
              <a:t>affilliations</a:t>
            </a:r>
            <a:r>
              <a:rPr lang="en-US" dirty="0"/>
              <a:t> – Arial bold 28pt</a:t>
            </a:r>
            <a:endParaRPr lang="en-GB" dirty="0"/>
          </a:p>
        </p:txBody>
      </p:sp>
      <p:sp>
        <p:nvSpPr>
          <p:cNvPr id="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5" baseline="0">
                <a:solidFill>
                  <a:schemeClr val="bg1"/>
                </a:solidFill>
              </a:defRPr>
            </a:lvl1pPr>
            <a:lvl2pPr>
              <a:defRPr sz="4295"/>
            </a:lvl2pPr>
            <a:lvl3pPr>
              <a:defRPr sz="3815"/>
            </a:lvl3pPr>
            <a:lvl4pPr>
              <a:defRPr sz="3180"/>
            </a:lvl4pPr>
            <a:lvl5pPr>
              <a:defRPr sz="3180"/>
            </a:lvl5pPr>
          </a:lstStyle>
          <a:p>
            <a:pPr lvl="0"/>
            <a:r>
              <a:rPr lang="en-GB" dirty="0"/>
              <a:t>Keep this area clear</a:t>
            </a:r>
            <a:endParaRPr lang="en-GB" dirty="0"/>
          </a:p>
        </p:txBody>
      </p:sp>
      <p:sp>
        <p:nvSpPr>
          <p:cNvPr id="9" name="Rectangle 8"/>
          <p:cNvSpPr/>
          <p:nvPr/>
        </p:nvSpPr>
        <p:spPr>
          <a:xfrm>
            <a:off x="1020132" y="5859463"/>
            <a:ext cx="17416624"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30" b="0" i="0" u="none" strike="noStrike" kern="0" cap="none" spc="0" normalizeH="0" baseline="0" noProof="0" dirty="0">
              <a:ln>
                <a:noFill/>
              </a:ln>
              <a:solidFill>
                <a:srgbClr val="FFFFFF"/>
              </a:solidFill>
              <a:effectLst/>
              <a:uLnTx/>
              <a:uFillTx/>
              <a:latin typeface="Arial" panose="020B0604020202090204"/>
              <a:ea typeface="+mn-ea"/>
              <a:cs typeface="+mn-cs"/>
            </a:endParaRPr>
          </a:p>
        </p:txBody>
      </p:sp>
      <p:sp>
        <p:nvSpPr>
          <p:cNvPr id="5" name="Content Placeholder 4"/>
          <p:cNvSpPr>
            <a:spLocks noGrp="1"/>
          </p:cNvSpPr>
          <p:nvPr>
            <p:ph sz="quarter" idx="15" hasCustomPrompt="1"/>
          </p:nvPr>
        </p:nvSpPr>
        <p:spPr>
          <a:xfrm>
            <a:off x="1022351" y="5859786"/>
            <a:ext cx="17415944" cy="10504892"/>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4000">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10" name="Rectangle 9"/>
          <p:cNvSpPr/>
          <p:nvPr/>
        </p:nvSpPr>
        <p:spPr>
          <a:xfrm>
            <a:off x="1020132" y="17104383"/>
            <a:ext cx="9637974" cy="104904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30" b="0" i="0" u="none" strike="noStrike" kern="0" cap="none" spc="0" normalizeH="0" baseline="0" noProof="0" dirty="0">
              <a:ln>
                <a:noFill/>
              </a:ln>
              <a:solidFill>
                <a:srgbClr val="FFFFFF"/>
              </a:solidFill>
              <a:effectLst/>
              <a:uLnTx/>
              <a:uFillTx/>
              <a:latin typeface="Arial" panose="020B0604020202090204"/>
              <a:ea typeface="+mn-ea"/>
              <a:cs typeface="+mn-cs"/>
            </a:endParaRPr>
          </a:p>
        </p:txBody>
      </p:sp>
      <p:sp>
        <p:nvSpPr>
          <p:cNvPr id="33" name="Content Placeholder 32"/>
          <p:cNvSpPr>
            <a:spLocks noGrp="1"/>
          </p:cNvSpPr>
          <p:nvPr>
            <p:ph sz="quarter" idx="16" hasCustomPrompt="1"/>
          </p:nvPr>
        </p:nvSpPr>
        <p:spPr>
          <a:xfrm>
            <a:off x="1022351" y="17104383"/>
            <a:ext cx="9635332" cy="10490400"/>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4000">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11" name="Rectangle 10"/>
          <p:cNvSpPr/>
          <p:nvPr/>
        </p:nvSpPr>
        <p:spPr>
          <a:xfrm>
            <a:off x="11391901" y="17105379"/>
            <a:ext cx="7044858" cy="10489404"/>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30" b="0" i="0" u="none" strike="noStrike" kern="0" cap="none" spc="0" normalizeH="0" baseline="0" noProof="0" dirty="0">
              <a:ln>
                <a:noFill/>
              </a:ln>
              <a:solidFill>
                <a:srgbClr val="FFFFFF"/>
              </a:solidFill>
              <a:effectLst/>
              <a:uLnTx/>
              <a:uFillTx/>
              <a:latin typeface="Arial" panose="020B0604020202090204"/>
              <a:ea typeface="+mn-ea"/>
              <a:cs typeface="+mn-cs"/>
            </a:endParaRPr>
          </a:p>
        </p:txBody>
      </p:sp>
      <p:sp>
        <p:nvSpPr>
          <p:cNvPr id="35" name="Content Placeholder 34"/>
          <p:cNvSpPr>
            <a:spLocks noGrp="1"/>
          </p:cNvSpPr>
          <p:nvPr>
            <p:ph sz="quarter" idx="17" hasCustomPrompt="1"/>
          </p:nvPr>
        </p:nvSpPr>
        <p:spPr>
          <a:xfrm>
            <a:off x="11390572" y="17103637"/>
            <a:ext cx="7047259" cy="10491146"/>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4000">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17" name="Rectangle 16"/>
          <p:cNvSpPr/>
          <p:nvPr/>
        </p:nvSpPr>
        <p:spPr>
          <a:xfrm>
            <a:off x="19187327" y="5859464"/>
            <a:ext cx="12210169" cy="7696748"/>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30" b="0" i="0" u="none" strike="noStrike" kern="0" cap="none" spc="0" normalizeH="0" baseline="0" noProof="0" dirty="0">
              <a:ln>
                <a:noFill/>
              </a:ln>
              <a:solidFill>
                <a:srgbClr val="FFFFFF"/>
              </a:solidFill>
              <a:effectLst/>
              <a:uLnTx/>
              <a:uFillTx/>
              <a:latin typeface="Arial" panose="020B0604020202090204"/>
              <a:ea typeface="+mn-ea"/>
              <a:cs typeface="+mn-cs"/>
            </a:endParaRPr>
          </a:p>
        </p:txBody>
      </p:sp>
      <p:sp>
        <p:nvSpPr>
          <p:cNvPr id="36" name="Content Placeholder 35"/>
          <p:cNvSpPr>
            <a:spLocks noGrp="1"/>
          </p:cNvSpPr>
          <p:nvPr>
            <p:ph sz="quarter" idx="18" hasCustomPrompt="1"/>
          </p:nvPr>
        </p:nvSpPr>
        <p:spPr>
          <a:xfrm>
            <a:off x="19186575" y="5858717"/>
            <a:ext cx="12210169" cy="7695357"/>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4000">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19" name="Rectangle 18"/>
          <p:cNvSpPr/>
          <p:nvPr/>
        </p:nvSpPr>
        <p:spPr>
          <a:xfrm>
            <a:off x="19200978" y="14286397"/>
            <a:ext cx="12210169" cy="7692541"/>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30" b="0" i="0" u="none" strike="noStrike" kern="0" cap="none" spc="0" normalizeH="0" baseline="0" noProof="0" dirty="0">
              <a:ln>
                <a:noFill/>
              </a:ln>
              <a:solidFill>
                <a:srgbClr val="FFFFFF"/>
              </a:solidFill>
              <a:effectLst/>
              <a:uLnTx/>
              <a:uFillTx/>
              <a:latin typeface="Arial" panose="020B0604020202090204"/>
              <a:ea typeface="+mn-ea"/>
              <a:cs typeface="+mn-cs"/>
            </a:endParaRPr>
          </a:p>
        </p:txBody>
      </p:sp>
      <p:sp>
        <p:nvSpPr>
          <p:cNvPr id="37" name="Content Placeholder 36"/>
          <p:cNvSpPr>
            <a:spLocks noGrp="1"/>
          </p:cNvSpPr>
          <p:nvPr>
            <p:ph sz="quarter" idx="19" hasCustomPrompt="1"/>
          </p:nvPr>
        </p:nvSpPr>
        <p:spPr>
          <a:xfrm>
            <a:off x="19200974" y="14285127"/>
            <a:ext cx="12210169" cy="7693811"/>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4000">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21" name="Rectangle 20"/>
          <p:cNvSpPr/>
          <p:nvPr/>
        </p:nvSpPr>
        <p:spPr>
          <a:xfrm>
            <a:off x="19200979" y="22703580"/>
            <a:ext cx="12211605" cy="4891203"/>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30" b="0" i="0" u="none" strike="noStrike" kern="0" cap="none" spc="0" normalizeH="0" baseline="0" noProof="0" dirty="0">
              <a:ln>
                <a:noFill/>
              </a:ln>
              <a:solidFill>
                <a:srgbClr val="FFFFFF"/>
              </a:solidFill>
              <a:effectLst/>
              <a:uLnTx/>
              <a:uFillTx/>
              <a:latin typeface="Arial" panose="020B0604020202090204"/>
              <a:ea typeface="+mn-ea"/>
              <a:cs typeface="+mn-cs"/>
            </a:endParaRPr>
          </a:p>
        </p:txBody>
      </p:sp>
      <p:sp>
        <p:nvSpPr>
          <p:cNvPr id="38" name="Content Placeholder 37"/>
          <p:cNvSpPr>
            <a:spLocks noGrp="1"/>
          </p:cNvSpPr>
          <p:nvPr>
            <p:ph sz="quarter" idx="20" hasCustomPrompt="1"/>
          </p:nvPr>
        </p:nvSpPr>
        <p:spPr>
          <a:xfrm>
            <a:off x="19200976" y="22703644"/>
            <a:ext cx="12210168" cy="4891139"/>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4000">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12" name="Rectangle 11"/>
          <p:cNvSpPr/>
          <p:nvPr/>
        </p:nvSpPr>
        <p:spPr>
          <a:xfrm>
            <a:off x="32133600" y="5857200"/>
            <a:ext cx="9643126" cy="10505579"/>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30" b="0" i="0" u="none" strike="noStrike" kern="0" cap="none" spc="0" normalizeH="0" baseline="0" noProof="0" dirty="0">
              <a:ln>
                <a:noFill/>
              </a:ln>
              <a:solidFill>
                <a:srgbClr val="FFFFFF"/>
              </a:solidFill>
              <a:effectLst/>
              <a:uLnTx/>
              <a:uFillTx/>
              <a:latin typeface="Arial" panose="020B0604020202090204"/>
              <a:ea typeface="+mn-ea"/>
              <a:cs typeface="+mn-cs"/>
            </a:endParaRPr>
          </a:p>
        </p:txBody>
      </p:sp>
      <p:sp>
        <p:nvSpPr>
          <p:cNvPr id="39" name="Content Placeholder 38"/>
          <p:cNvSpPr>
            <a:spLocks noGrp="1"/>
          </p:cNvSpPr>
          <p:nvPr>
            <p:ph sz="quarter" idx="21" hasCustomPrompt="1"/>
          </p:nvPr>
        </p:nvSpPr>
        <p:spPr>
          <a:xfrm>
            <a:off x="32131986" y="5858717"/>
            <a:ext cx="9646252" cy="10503646"/>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4000">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13" name="Rectangle 12"/>
          <p:cNvSpPr/>
          <p:nvPr/>
        </p:nvSpPr>
        <p:spPr>
          <a:xfrm>
            <a:off x="32147841" y="17095791"/>
            <a:ext cx="4458885" cy="4883015"/>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30" b="0" i="0" u="none" strike="noStrike" kern="0" cap="none" spc="0" normalizeH="0" baseline="0" noProof="0" dirty="0">
              <a:ln>
                <a:noFill/>
              </a:ln>
              <a:solidFill>
                <a:srgbClr val="FFFFFF"/>
              </a:solidFill>
              <a:effectLst/>
              <a:uLnTx/>
              <a:uFillTx/>
              <a:latin typeface="Arial" panose="020B0604020202090204"/>
              <a:ea typeface="+mn-ea"/>
              <a:cs typeface="+mn-cs"/>
            </a:endParaRPr>
          </a:p>
        </p:txBody>
      </p:sp>
      <p:sp>
        <p:nvSpPr>
          <p:cNvPr id="40" name="Content Placeholder 39"/>
          <p:cNvSpPr>
            <a:spLocks noGrp="1"/>
          </p:cNvSpPr>
          <p:nvPr>
            <p:ph sz="quarter" idx="22" hasCustomPrompt="1"/>
          </p:nvPr>
        </p:nvSpPr>
        <p:spPr>
          <a:xfrm>
            <a:off x="32147841" y="17095987"/>
            <a:ext cx="4460069" cy="4882951"/>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3200">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16" name="Rectangle 15"/>
          <p:cNvSpPr/>
          <p:nvPr/>
        </p:nvSpPr>
        <p:spPr>
          <a:xfrm>
            <a:off x="37341983" y="17095792"/>
            <a:ext cx="4436255" cy="4883146"/>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30" b="0" i="0" u="none" strike="noStrike" kern="0" cap="none" spc="0" normalizeH="0" baseline="0" noProof="0" dirty="0">
              <a:ln>
                <a:noFill/>
              </a:ln>
              <a:solidFill>
                <a:srgbClr val="FFFFFF"/>
              </a:solidFill>
              <a:effectLst/>
              <a:uLnTx/>
              <a:uFillTx/>
              <a:latin typeface="Arial" panose="020B0604020202090204"/>
              <a:ea typeface="+mn-ea"/>
              <a:cs typeface="+mn-cs"/>
            </a:endParaRPr>
          </a:p>
        </p:txBody>
      </p:sp>
      <p:sp>
        <p:nvSpPr>
          <p:cNvPr id="41" name="Content Placeholder 40"/>
          <p:cNvSpPr>
            <a:spLocks noGrp="1"/>
          </p:cNvSpPr>
          <p:nvPr>
            <p:ph sz="quarter" idx="23" hasCustomPrompt="1"/>
          </p:nvPr>
        </p:nvSpPr>
        <p:spPr>
          <a:xfrm>
            <a:off x="37340799" y="17095987"/>
            <a:ext cx="4435927" cy="4883082"/>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3200">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14" name="Rectangle 13"/>
          <p:cNvSpPr/>
          <p:nvPr/>
        </p:nvSpPr>
        <p:spPr>
          <a:xfrm>
            <a:off x="32147841" y="22713183"/>
            <a:ext cx="4458885"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30" b="0" i="0" u="none" strike="noStrike" kern="0" cap="none" spc="0" normalizeH="0" baseline="0" noProof="0" dirty="0">
              <a:ln>
                <a:noFill/>
              </a:ln>
              <a:solidFill>
                <a:srgbClr val="FFFFFF"/>
              </a:solidFill>
              <a:effectLst/>
              <a:uLnTx/>
              <a:uFillTx/>
              <a:latin typeface="Arial" panose="020B0604020202090204"/>
              <a:ea typeface="+mn-ea"/>
              <a:cs typeface="+mn-cs"/>
            </a:endParaRPr>
          </a:p>
        </p:txBody>
      </p:sp>
      <p:sp>
        <p:nvSpPr>
          <p:cNvPr id="42" name="Content Placeholder 41"/>
          <p:cNvSpPr>
            <a:spLocks noGrp="1"/>
          </p:cNvSpPr>
          <p:nvPr>
            <p:ph sz="quarter" idx="24" hasCustomPrompt="1"/>
          </p:nvPr>
        </p:nvSpPr>
        <p:spPr>
          <a:xfrm>
            <a:off x="32147841" y="22713183"/>
            <a:ext cx="4460069" cy="4881600"/>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3200">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15" name="Rectangle 14"/>
          <p:cNvSpPr/>
          <p:nvPr/>
        </p:nvSpPr>
        <p:spPr>
          <a:xfrm>
            <a:off x="37341983" y="22713183"/>
            <a:ext cx="4434743" cy="4881600"/>
          </a:xfrm>
          <a:prstGeom prst="rect">
            <a:avLst/>
          </a:prstGeom>
          <a:solidFill>
            <a:schemeClr val="bg1"/>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en-US" sz="1430" b="0" i="0" u="none" strike="noStrike" kern="0" cap="none" spc="0" normalizeH="0" baseline="0" noProof="0" dirty="0">
              <a:ln>
                <a:noFill/>
              </a:ln>
              <a:solidFill>
                <a:srgbClr val="FFFFFF"/>
              </a:solidFill>
              <a:effectLst/>
              <a:uLnTx/>
              <a:uFillTx/>
              <a:latin typeface="Arial" panose="020B0604020202090204"/>
              <a:ea typeface="+mn-ea"/>
              <a:cs typeface="+mn-cs"/>
            </a:endParaRPr>
          </a:p>
        </p:txBody>
      </p:sp>
      <p:sp>
        <p:nvSpPr>
          <p:cNvPr id="43" name="Content Placeholder 42"/>
          <p:cNvSpPr>
            <a:spLocks noGrp="1"/>
          </p:cNvSpPr>
          <p:nvPr>
            <p:ph sz="quarter" idx="25" hasCustomPrompt="1"/>
          </p:nvPr>
        </p:nvSpPr>
        <p:spPr>
          <a:xfrm>
            <a:off x="37340800" y="22713183"/>
            <a:ext cx="4435926" cy="4881600"/>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3200">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20"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8"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60" baseline="0">
                <a:solidFill>
                  <a:schemeClr val="bg1"/>
                </a:solidFill>
              </a:defRPr>
            </a:lvl1pPr>
          </a:lstStyle>
          <a:p>
            <a:pPr lvl="0"/>
            <a:r>
              <a:rPr lang="en-US" dirty="0"/>
              <a:t>Add collaborator logos here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UCL Colour Palette">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A0 Landscape Poster -  3 column guid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200"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4800" b="1" baseline="0">
                <a:solidFill>
                  <a:schemeClr val="bg1"/>
                </a:solidFill>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to add authors – Arial bold 48pt</a:t>
            </a:r>
            <a:endParaRPr lang="en-US" dirty="0"/>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2800" b="1">
                <a:solidFill>
                  <a:schemeClr val="bg1"/>
                </a:solidFill>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5" baseline="0">
                <a:solidFill>
                  <a:schemeClr val="bg1"/>
                </a:solidFill>
              </a:defRPr>
            </a:lvl1pPr>
            <a:lvl2pPr>
              <a:defRPr sz="4295"/>
            </a:lvl2pPr>
            <a:lvl3pPr>
              <a:defRPr sz="3815"/>
            </a:lvl3pPr>
            <a:lvl4pPr>
              <a:defRPr sz="3180"/>
            </a:lvl4pPr>
            <a:lvl5pPr>
              <a:defRPr sz="3180"/>
            </a:lvl5pPr>
          </a:lstStyle>
          <a:p>
            <a:pPr lvl="0"/>
            <a:r>
              <a:rPr lang="en-GB" dirty="0"/>
              <a:t>Keep this area clear</a:t>
            </a:r>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A0 Landscape Poster - 3 columns v2">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200"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4800" b="1" baseline="0">
                <a:solidFill>
                  <a:schemeClr val="bg1"/>
                </a:solidFill>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to add authors – Arial bold 48pt</a:t>
            </a:r>
            <a:endParaRPr lang="en-US" dirty="0"/>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2800" b="1">
                <a:solidFill>
                  <a:schemeClr val="bg1"/>
                </a:solidFill>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5" baseline="0">
                <a:solidFill>
                  <a:schemeClr val="bg1"/>
                </a:solidFill>
              </a:defRPr>
            </a:lvl1pPr>
            <a:lvl2pPr>
              <a:defRPr sz="4295"/>
            </a:lvl2pPr>
            <a:lvl3pPr>
              <a:defRPr sz="3815"/>
            </a:lvl3pPr>
            <a:lvl4pPr>
              <a:defRPr sz="3180"/>
            </a:lvl4pPr>
            <a:lvl5pPr>
              <a:defRPr sz="3180"/>
            </a:lvl5pPr>
          </a:lstStyle>
          <a:p>
            <a:pPr lvl="0"/>
            <a:r>
              <a:rPr lang="en-GB" dirty="0"/>
              <a:t>Keep this area clear</a:t>
            </a:r>
            <a:endParaRPr lang="en-GB" dirty="0"/>
          </a:p>
        </p:txBody>
      </p:sp>
      <p:sp>
        <p:nvSpPr>
          <p:cNvPr id="20" name="Rectangle 19"/>
          <p:cNvSpPr/>
          <p:nvPr/>
        </p:nvSpPr>
        <p:spPr>
          <a:xfrm>
            <a:off x="1022351" y="5857198"/>
            <a:ext cx="13104812" cy="769687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2"/>
          <p:cNvSpPr>
            <a:spLocks noGrp="1"/>
          </p:cNvSpPr>
          <p:nvPr>
            <p:ph sz="quarter" idx="18" hasCustomPrompt="1"/>
          </p:nvPr>
        </p:nvSpPr>
        <p:spPr>
          <a:xfrm>
            <a:off x="1022351" y="5857198"/>
            <a:ext cx="13104812" cy="7706971"/>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vl2pPr marL="2407285" indent="-802640" algn="l" defTabSz="3209290" rtl="0" eaLnBrk="1" latinLnBrk="0" hangingPunct="1">
              <a:lnSpc>
                <a:spcPct val="90000"/>
              </a:lnSpc>
              <a:buFont typeface="Arial" panose="020B0604020202090204" pitchFamily="34" charset="0"/>
              <a:buChar char="•"/>
              <a:defRPr lang="en-US" sz="4000" b="1" kern="1200" dirty="0" smtClean="0">
                <a:solidFill>
                  <a:schemeClr val="tx1"/>
                </a:solidFill>
                <a:latin typeface="+mj-lt"/>
                <a:ea typeface="+mn-ea"/>
                <a:cs typeface="+mn-cs"/>
              </a:defRPr>
            </a:lvl2pPr>
            <a:lvl3pPr marL="4011930" indent="-802640" algn="l" defTabSz="3209290" rtl="0" eaLnBrk="1" latinLnBrk="0" hangingPunct="1">
              <a:lnSpc>
                <a:spcPct val="90000"/>
              </a:lnSpc>
              <a:buFont typeface="Arial" panose="020B0604020202090204" pitchFamily="34" charset="0"/>
              <a:buChar char="•"/>
              <a:defRPr lang="en-US" sz="2400" b="0" kern="1200" dirty="0" smtClean="0">
                <a:solidFill>
                  <a:schemeClr val="tx1"/>
                </a:solidFill>
                <a:latin typeface="+mn-lt"/>
                <a:ea typeface="+mn-ea"/>
                <a:cs typeface="+mn-cs"/>
              </a:defRPr>
            </a:lvl3pPr>
            <a:lvl4pPr marL="5616575" indent="-802640" algn="l" defTabSz="3209290" rtl="0" eaLnBrk="1" latinLnBrk="0" hangingPunct="1">
              <a:lnSpc>
                <a:spcPct val="90000"/>
              </a:lnSpc>
              <a:buFont typeface="Arial" panose="020B0604020202090204" pitchFamily="34" charset="0"/>
              <a:buChar char="•"/>
              <a:defRPr lang="en-US" sz="4800" b="1" kern="1200" dirty="0" smtClean="0">
                <a:solidFill>
                  <a:schemeClr val="tx1"/>
                </a:solidFill>
                <a:latin typeface="+mj-lt"/>
                <a:ea typeface="+mn-ea"/>
                <a:cs typeface="+mn-cs"/>
              </a:defRPr>
            </a:lvl4pPr>
            <a:lvl5pPr marL="7221220" indent="-802640" algn="l" defTabSz="3209290" rtl="0" eaLnBrk="1" latinLnBrk="0" hangingPunct="1">
              <a:lnSpc>
                <a:spcPct val="90000"/>
              </a:lnSpc>
              <a:buFont typeface="Arial" panose="020B0604020202090204" pitchFamily="34" charset="0"/>
              <a:buChar char="•"/>
              <a:defRPr lang="en-GB" sz="4800" b="1" kern="1200" dirty="0" smtClean="0">
                <a:solidFill>
                  <a:schemeClr val="tx1"/>
                </a:solidFill>
                <a:latin typeface="+mj-lt"/>
                <a:ea typeface="+mn-ea"/>
                <a:cs typeface="+mn-cs"/>
              </a:defRPr>
            </a:lvl5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4" name="Rectangle 3"/>
          <p:cNvSpPr/>
          <p:nvPr/>
        </p:nvSpPr>
        <p:spPr>
          <a:xfrm>
            <a:off x="1022400" y="14290306"/>
            <a:ext cx="13104000" cy="1330537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5" name="Content Placeholder 4"/>
          <p:cNvSpPr>
            <a:spLocks noGrp="1"/>
          </p:cNvSpPr>
          <p:nvPr>
            <p:ph sz="quarter" idx="22" hasCustomPrompt="1"/>
          </p:nvPr>
        </p:nvSpPr>
        <p:spPr>
          <a:xfrm>
            <a:off x="1022400" y="14290306"/>
            <a:ext cx="13104000" cy="13305376"/>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18" name="Rectangle 17"/>
          <p:cNvSpPr/>
          <p:nvPr/>
        </p:nvSpPr>
        <p:spPr>
          <a:xfrm>
            <a:off x="14858565" y="5857198"/>
            <a:ext cx="13094134" cy="1333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Content Placeholder 2"/>
          <p:cNvSpPr>
            <a:spLocks noGrp="1"/>
          </p:cNvSpPr>
          <p:nvPr>
            <p:ph sz="quarter" idx="16" hasCustomPrompt="1"/>
          </p:nvPr>
        </p:nvSpPr>
        <p:spPr>
          <a:xfrm>
            <a:off x="14857200" y="5857198"/>
            <a:ext cx="13095499" cy="13338000"/>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vl2pPr marL="1604645" indent="0" algn="l" defTabSz="3209290" rtl="0" eaLnBrk="1" latinLnBrk="0" hangingPunct="1">
              <a:lnSpc>
                <a:spcPct val="90000"/>
              </a:lnSpc>
              <a:buFont typeface="Arial" panose="020B0604020202090204" pitchFamily="34" charset="0"/>
              <a:buNone/>
              <a:defRPr lang="en-US" sz="4000" b="1" kern="1200" dirty="0" smtClean="0">
                <a:solidFill>
                  <a:schemeClr val="tx1"/>
                </a:solidFill>
                <a:latin typeface="+mj-lt"/>
                <a:ea typeface="+mn-ea"/>
                <a:cs typeface="+mn-cs"/>
              </a:defRPr>
            </a:lvl2pPr>
            <a:lvl3pPr marL="3209290" indent="0" algn="l" defTabSz="3209290" rtl="0" eaLnBrk="1" latinLnBrk="0" hangingPunct="1">
              <a:lnSpc>
                <a:spcPct val="90000"/>
              </a:lnSpc>
              <a:buFont typeface="Arial" panose="020B0604020202090204" pitchFamily="34" charset="0"/>
              <a:buNone/>
              <a:defRPr lang="en-US" sz="2400" b="0" kern="1200" dirty="0" smtClean="0">
                <a:solidFill>
                  <a:schemeClr val="tx1"/>
                </a:solidFill>
                <a:latin typeface="+mj-lt"/>
                <a:ea typeface="+mn-ea"/>
                <a:cs typeface="+mn-cs"/>
              </a:defRPr>
            </a:lvl3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24" name="Rectangle 23"/>
          <p:cNvSpPr/>
          <p:nvPr/>
        </p:nvSpPr>
        <p:spPr>
          <a:xfrm>
            <a:off x="14858237" y="19889788"/>
            <a:ext cx="13094463" cy="77058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Content Placeholder 2"/>
          <p:cNvSpPr>
            <a:spLocks noGrp="1"/>
          </p:cNvSpPr>
          <p:nvPr>
            <p:ph sz="quarter" idx="20" hasCustomPrompt="1"/>
          </p:nvPr>
        </p:nvSpPr>
        <p:spPr>
          <a:xfrm>
            <a:off x="14858236" y="19889788"/>
            <a:ext cx="13094463" cy="7705894"/>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vl2pPr marL="2407285" indent="-802640" algn="l" defTabSz="3209290" rtl="0" eaLnBrk="1" latinLnBrk="0" hangingPunct="1">
              <a:lnSpc>
                <a:spcPct val="90000"/>
              </a:lnSpc>
              <a:buFont typeface="Arial" panose="020B0604020202090204" pitchFamily="34" charset="0"/>
              <a:buChar char="•"/>
              <a:defRPr lang="en-US" sz="4000" b="1" kern="1200" dirty="0" smtClean="0">
                <a:solidFill>
                  <a:schemeClr val="tx1"/>
                </a:solidFill>
                <a:latin typeface="+mj-lt"/>
                <a:ea typeface="+mn-ea"/>
                <a:cs typeface="+mn-cs"/>
              </a:defRPr>
            </a:lvl2pPr>
            <a:lvl3pPr marL="4011930" indent="-802640" algn="l" defTabSz="3209290" rtl="0" eaLnBrk="1" latinLnBrk="0" hangingPunct="1">
              <a:lnSpc>
                <a:spcPct val="90000"/>
              </a:lnSpc>
              <a:buFont typeface="Arial" panose="020B0604020202090204" pitchFamily="34" charset="0"/>
              <a:buChar char="•"/>
              <a:defRPr lang="en-US" sz="2400" b="0" kern="1200" dirty="0" smtClean="0">
                <a:solidFill>
                  <a:schemeClr val="tx1"/>
                </a:solidFill>
                <a:latin typeface="+mn-lt"/>
                <a:ea typeface="+mn-ea"/>
                <a:cs typeface="+mn-cs"/>
              </a:defRPr>
            </a:lvl3pPr>
            <a:lvl4pPr marL="5616575" indent="-802640" algn="l" defTabSz="3209290" rtl="0" eaLnBrk="1" latinLnBrk="0" hangingPunct="1">
              <a:lnSpc>
                <a:spcPct val="90000"/>
              </a:lnSpc>
              <a:buFont typeface="Arial" panose="020B0604020202090204" pitchFamily="34" charset="0"/>
              <a:buChar char="•"/>
              <a:defRPr lang="en-US" sz="4800" b="1" kern="1200" dirty="0" smtClean="0">
                <a:solidFill>
                  <a:schemeClr val="tx1"/>
                </a:solidFill>
                <a:latin typeface="+mj-lt"/>
                <a:ea typeface="+mn-ea"/>
                <a:cs typeface="+mn-cs"/>
              </a:defRPr>
            </a:lvl4pPr>
            <a:lvl5pPr marL="7221220" indent="-802640" algn="l" defTabSz="3209290" rtl="0" eaLnBrk="1" latinLnBrk="0" hangingPunct="1">
              <a:lnSpc>
                <a:spcPct val="90000"/>
              </a:lnSpc>
              <a:buFont typeface="Arial" panose="020B0604020202090204" pitchFamily="34" charset="0"/>
              <a:buChar char="•"/>
              <a:defRPr lang="en-GB" sz="4800" b="1" kern="1200" dirty="0" smtClean="0">
                <a:solidFill>
                  <a:schemeClr val="tx1"/>
                </a:solidFill>
                <a:latin typeface="+mj-lt"/>
                <a:ea typeface="+mn-ea"/>
                <a:cs typeface="+mn-cs"/>
              </a:defRPr>
            </a:lvl5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19" name="Rectangle 18"/>
          <p:cNvSpPr/>
          <p:nvPr/>
        </p:nvSpPr>
        <p:spPr>
          <a:xfrm>
            <a:off x="28674000" y="5857198"/>
            <a:ext cx="13104000" cy="77069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2"/>
          <p:cNvSpPr>
            <a:spLocks noGrp="1"/>
          </p:cNvSpPr>
          <p:nvPr>
            <p:ph sz="quarter" idx="17" hasCustomPrompt="1"/>
          </p:nvPr>
        </p:nvSpPr>
        <p:spPr>
          <a:xfrm>
            <a:off x="28674000" y="5857198"/>
            <a:ext cx="13104000" cy="7706969"/>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a:solidFill>
                  <a:schemeClr val="tx1"/>
                </a:solidFill>
                <a:latin typeface="+mj-lt"/>
                <a:ea typeface="+mn-ea"/>
                <a:cs typeface="+mn-cs"/>
              </a:defRPr>
            </a:lvl1pPr>
            <a:lvl2pPr marL="2407285" indent="-802640" algn="l" defTabSz="3209290" rtl="0" eaLnBrk="1" latinLnBrk="0" hangingPunct="1">
              <a:lnSpc>
                <a:spcPct val="90000"/>
              </a:lnSpc>
              <a:buFont typeface="Arial" panose="020B0604020202090204" pitchFamily="34" charset="0"/>
              <a:buChar char="•"/>
              <a:defRPr lang="en-US" sz="4000" b="1" kern="1200" dirty="0" smtClean="0">
                <a:solidFill>
                  <a:schemeClr val="tx1"/>
                </a:solidFill>
                <a:latin typeface="+mj-lt"/>
                <a:ea typeface="+mn-ea"/>
                <a:cs typeface="+mn-cs"/>
              </a:defRPr>
            </a:lvl2pPr>
            <a:lvl3pPr marL="4011930" indent="-802640" algn="l" defTabSz="3209290" rtl="0" eaLnBrk="1" latinLnBrk="0" hangingPunct="1">
              <a:lnSpc>
                <a:spcPct val="90000"/>
              </a:lnSpc>
              <a:buFont typeface="Arial" panose="020B0604020202090204" pitchFamily="34" charset="0"/>
              <a:buChar char="•"/>
              <a:defRPr lang="en-US" sz="2400" b="0" kern="1200" dirty="0" smtClean="0">
                <a:solidFill>
                  <a:schemeClr val="tx1"/>
                </a:solidFill>
                <a:latin typeface="+mn-lt"/>
                <a:ea typeface="+mn-ea"/>
                <a:cs typeface="+mn-cs"/>
              </a:defRPr>
            </a:lvl3pPr>
            <a:lvl4pPr marL="5616575" indent="-802640" algn="l" defTabSz="3209290" rtl="0" eaLnBrk="1" latinLnBrk="0" hangingPunct="1">
              <a:lnSpc>
                <a:spcPct val="90000"/>
              </a:lnSpc>
              <a:buFont typeface="Arial" panose="020B0604020202090204" pitchFamily="34" charset="0"/>
              <a:buChar char="•"/>
              <a:defRPr lang="en-US" sz="4800" b="1" kern="1200" dirty="0" smtClean="0">
                <a:solidFill>
                  <a:schemeClr val="tx1"/>
                </a:solidFill>
                <a:latin typeface="+mj-lt"/>
                <a:ea typeface="+mn-ea"/>
                <a:cs typeface="+mn-cs"/>
              </a:defRPr>
            </a:lvl4pPr>
            <a:lvl5pPr marL="7221220" indent="-802640" algn="l" defTabSz="3209290" rtl="0" eaLnBrk="1" latinLnBrk="0" hangingPunct="1">
              <a:lnSpc>
                <a:spcPct val="90000"/>
              </a:lnSpc>
              <a:buFont typeface="Arial" panose="020B0604020202090204" pitchFamily="34" charset="0"/>
              <a:buChar char="•"/>
              <a:defRPr lang="en-GB" sz="4800" b="1" kern="1200" dirty="0" smtClean="0">
                <a:solidFill>
                  <a:schemeClr val="tx1"/>
                </a:solidFill>
                <a:latin typeface="+mj-lt"/>
                <a:ea typeface="+mn-ea"/>
                <a:cs typeface="+mn-cs"/>
              </a:defRPr>
            </a:lvl5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22" name="Rectangle 21"/>
          <p:cNvSpPr/>
          <p:nvPr/>
        </p:nvSpPr>
        <p:spPr>
          <a:xfrm>
            <a:off x="28674000" y="14290306"/>
            <a:ext cx="13104000" cy="76886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2"/>
          <p:cNvSpPr>
            <a:spLocks noGrp="1"/>
          </p:cNvSpPr>
          <p:nvPr>
            <p:ph sz="quarter" idx="19" hasCustomPrompt="1"/>
          </p:nvPr>
        </p:nvSpPr>
        <p:spPr>
          <a:xfrm>
            <a:off x="28674000" y="14290306"/>
            <a:ext cx="13104000" cy="7688632"/>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vl2pPr marL="2407285" indent="-802640" algn="l" defTabSz="3209290" rtl="0" eaLnBrk="1" latinLnBrk="0" hangingPunct="1">
              <a:lnSpc>
                <a:spcPct val="90000"/>
              </a:lnSpc>
              <a:buFont typeface="Arial" panose="020B0604020202090204" pitchFamily="34" charset="0"/>
              <a:buChar char="•"/>
              <a:defRPr lang="en-US" sz="4000" b="1" kern="1200" dirty="0" smtClean="0">
                <a:solidFill>
                  <a:schemeClr val="tx1"/>
                </a:solidFill>
                <a:latin typeface="+mj-lt"/>
                <a:ea typeface="+mn-ea"/>
                <a:cs typeface="+mn-cs"/>
              </a:defRPr>
            </a:lvl2pPr>
            <a:lvl3pPr marL="4011930" indent="-802640" algn="l" defTabSz="3209290" rtl="0" eaLnBrk="1" latinLnBrk="0" hangingPunct="1">
              <a:lnSpc>
                <a:spcPct val="90000"/>
              </a:lnSpc>
              <a:buFont typeface="Arial" panose="020B0604020202090204" pitchFamily="34" charset="0"/>
              <a:buChar char="•"/>
              <a:defRPr lang="en-US" sz="2400" b="0" kern="1200" dirty="0" smtClean="0">
                <a:solidFill>
                  <a:schemeClr val="tx1"/>
                </a:solidFill>
                <a:latin typeface="+mn-lt"/>
                <a:ea typeface="+mn-ea"/>
                <a:cs typeface="+mn-cs"/>
              </a:defRPr>
            </a:lvl3pPr>
            <a:lvl4pPr marL="5616575" indent="-802640" algn="l" defTabSz="3209290" rtl="0" eaLnBrk="1" latinLnBrk="0" hangingPunct="1">
              <a:lnSpc>
                <a:spcPct val="90000"/>
              </a:lnSpc>
              <a:buFont typeface="Arial" panose="020B0604020202090204" pitchFamily="34" charset="0"/>
              <a:buChar char="•"/>
              <a:defRPr lang="en-US" sz="4800" b="1" kern="1200" dirty="0" smtClean="0">
                <a:solidFill>
                  <a:schemeClr val="tx1"/>
                </a:solidFill>
                <a:latin typeface="+mj-lt"/>
                <a:ea typeface="+mn-ea"/>
                <a:cs typeface="+mn-cs"/>
              </a:defRPr>
            </a:lvl4pPr>
            <a:lvl5pPr marL="7221220" indent="-802640" algn="l" defTabSz="3209290" rtl="0" eaLnBrk="1" latinLnBrk="0" hangingPunct="1">
              <a:lnSpc>
                <a:spcPct val="90000"/>
              </a:lnSpc>
              <a:buFont typeface="Arial" panose="020B0604020202090204" pitchFamily="34" charset="0"/>
              <a:buChar char="•"/>
              <a:defRPr lang="en-GB" sz="4800" b="1" kern="1200" dirty="0" smtClean="0">
                <a:solidFill>
                  <a:schemeClr val="tx1"/>
                </a:solidFill>
                <a:latin typeface="+mj-lt"/>
                <a:ea typeface="+mn-ea"/>
                <a:cs typeface="+mn-cs"/>
              </a:defRPr>
            </a:lvl5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28" name="Rectangle 27"/>
          <p:cNvSpPr/>
          <p:nvPr/>
        </p:nvSpPr>
        <p:spPr>
          <a:xfrm>
            <a:off x="28674000" y="22698000"/>
            <a:ext cx="13104000" cy="4896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2"/>
          <p:cNvSpPr>
            <a:spLocks noGrp="1"/>
          </p:cNvSpPr>
          <p:nvPr>
            <p:ph sz="quarter" idx="21" hasCustomPrompt="1"/>
          </p:nvPr>
        </p:nvSpPr>
        <p:spPr>
          <a:xfrm>
            <a:off x="28674000" y="22698075"/>
            <a:ext cx="13104000" cy="4897607"/>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vl2pPr marL="2407285" indent="-802640" algn="l" defTabSz="3209290" rtl="0" eaLnBrk="1" latinLnBrk="0" hangingPunct="1">
              <a:lnSpc>
                <a:spcPct val="90000"/>
              </a:lnSpc>
              <a:buFont typeface="Arial" panose="020B0604020202090204" pitchFamily="34" charset="0"/>
              <a:buChar char="•"/>
              <a:defRPr lang="en-US" sz="4000" b="1" kern="1200" dirty="0" smtClean="0">
                <a:solidFill>
                  <a:schemeClr val="tx1"/>
                </a:solidFill>
                <a:latin typeface="+mj-lt"/>
                <a:ea typeface="+mn-ea"/>
                <a:cs typeface="+mn-cs"/>
              </a:defRPr>
            </a:lvl2pPr>
            <a:lvl3pPr marL="4011930" indent="-802640" algn="l" defTabSz="3209290" rtl="0" eaLnBrk="1" latinLnBrk="0" hangingPunct="1">
              <a:lnSpc>
                <a:spcPct val="90000"/>
              </a:lnSpc>
              <a:buFont typeface="Arial" panose="020B0604020202090204" pitchFamily="34" charset="0"/>
              <a:buChar char="•"/>
              <a:defRPr lang="en-US" sz="2400" b="0" kern="1200" dirty="0" smtClean="0">
                <a:solidFill>
                  <a:schemeClr val="tx1"/>
                </a:solidFill>
                <a:latin typeface="+mn-lt"/>
                <a:ea typeface="+mn-ea"/>
                <a:cs typeface="+mn-cs"/>
              </a:defRPr>
            </a:lvl3pPr>
            <a:lvl4pPr marL="5616575" indent="-802640" algn="l" defTabSz="3209290" rtl="0" eaLnBrk="1" latinLnBrk="0" hangingPunct="1">
              <a:lnSpc>
                <a:spcPct val="90000"/>
              </a:lnSpc>
              <a:buFont typeface="Arial" panose="020B0604020202090204" pitchFamily="34" charset="0"/>
              <a:buChar char="•"/>
              <a:defRPr lang="en-US" sz="4800" b="1" kern="1200" dirty="0" smtClean="0">
                <a:solidFill>
                  <a:schemeClr val="tx1"/>
                </a:solidFill>
                <a:latin typeface="+mj-lt"/>
                <a:ea typeface="+mn-ea"/>
                <a:cs typeface="+mn-cs"/>
              </a:defRPr>
            </a:lvl4pPr>
            <a:lvl5pPr marL="7221220" indent="-802640" algn="l" defTabSz="3209290" rtl="0" eaLnBrk="1" latinLnBrk="0" hangingPunct="1">
              <a:lnSpc>
                <a:spcPct val="90000"/>
              </a:lnSpc>
              <a:buFont typeface="Arial" panose="020B0604020202090204" pitchFamily="34" charset="0"/>
              <a:buChar char="•"/>
              <a:defRPr lang="en-GB" sz="4800" b="1" kern="1200" dirty="0" smtClean="0">
                <a:solidFill>
                  <a:schemeClr val="tx1"/>
                </a:solidFill>
                <a:latin typeface="+mj-lt"/>
                <a:ea typeface="+mn-ea"/>
                <a:cs typeface="+mn-cs"/>
              </a:defRPr>
            </a:lvl5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0 Landscape Poster -  4 column guid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200" b="1">
                <a:solidFill>
                  <a:schemeClr val="bg1"/>
                </a:solidFill>
              </a:defRPr>
            </a:lvl1pPr>
          </a:lstStyle>
          <a:p>
            <a:r>
              <a:rPr lang="en-US" dirty="0"/>
              <a:t>Click to add title – Arial bold 72pt</a:t>
            </a:r>
            <a:endParaRPr lang="en-GB" dirty="0"/>
          </a:p>
        </p:txBody>
      </p:sp>
      <p:sp>
        <p:nvSpPr>
          <p:cNvPr id="11" name="Text Placeholder 5" descr="Authors"/>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4800" b="1" baseline="0">
                <a:solidFill>
                  <a:schemeClr val="bg1"/>
                </a:solidFill>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to add authors – Arial bold 48pt</a:t>
            </a:r>
            <a:endParaRPr lang="en-US" dirty="0"/>
          </a:p>
        </p:txBody>
      </p:sp>
      <p:sp>
        <p:nvSpPr>
          <p:cNvPr id="13" name="Text Placeholder 7" descr="Department or institution"/>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2800" b="1">
                <a:solidFill>
                  <a:schemeClr val="bg1"/>
                </a:solidFill>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to add </a:t>
            </a:r>
            <a:r>
              <a:rPr lang="en-US" dirty="0" err="1"/>
              <a:t>affilliations</a:t>
            </a:r>
            <a:r>
              <a:rPr lang="en-US" dirty="0"/>
              <a:t> – Arial bold 28pt</a:t>
            </a:r>
            <a:endParaRPr lang="en-GB" dirty="0"/>
          </a:p>
        </p:txBody>
      </p:sp>
      <p:sp>
        <p:nvSpPr>
          <p:cNvPr id="14" name="Text Placeholder 3" descr="Exclusion area"/>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5" baseline="0">
                <a:solidFill>
                  <a:schemeClr val="bg1"/>
                </a:solidFill>
              </a:defRPr>
            </a:lvl1pPr>
            <a:lvl2pPr>
              <a:defRPr sz="4295"/>
            </a:lvl2pPr>
            <a:lvl3pPr>
              <a:defRPr sz="3815"/>
            </a:lvl3pPr>
            <a:lvl4pPr>
              <a:defRPr sz="3180"/>
            </a:lvl4pPr>
            <a:lvl5pPr>
              <a:defRPr sz="3180"/>
            </a:lvl5pPr>
          </a:lstStyle>
          <a:p>
            <a:pPr lvl="0"/>
            <a:r>
              <a:rPr lang="en-GB" dirty="0"/>
              <a:t>Keep this area clear</a:t>
            </a:r>
            <a:endParaRPr lang="en-GB" dirty="0"/>
          </a:p>
        </p:txBody>
      </p:sp>
      <p:sp>
        <p:nvSpPr>
          <p:cNvPr id="15" name="Text Placeholder 19" descr="Contact details"/>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descr="Collaborator logos"/>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A0 Landscape Poster -  4 columns v1">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200"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4800" b="1" baseline="0">
                <a:solidFill>
                  <a:schemeClr val="bg1"/>
                </a:solidFill>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to add authors – Arial bold 48pt</a:t>
            </a:r>
            <a:endParaRPr lang="en-US" dirty="0"/>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2800" b="1" baseline="0">
                <a:solidFill>
                  <a:schemeClr val="bg1"/>
                </a:solidFill>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to add </a:t>
            </a:r>
            <a:r>
              <a:rPr lang="en-US" dirty="0" err="1"/>
              <a:t>affilliations</a:t>
            </a:r>
            <a:r>
              <a:rPr lang="en-GB" dirty="0"/>
              <a:t> </a:t>
            </a:r>
            <a:r>
              <a:rPr lang="en-US" dirty="0"/>
              <a:t>–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5" baseline="0">
                <a:solidFill>
                  <a:schemeClr val="bg1"/>
                </a:solidFill>
              </a:defRPr>
            </a:lvl1pPr>
            <a:lvl2pPr>
              <a:defRPr sz="4295"/>
            </a:lvl2pPr>
            <a:lvl3pPr>
              <a:defRPr sz="3815"/>
            </a:lvl3pPr>
            <a:lvl4pPr>
              <a:defRPr sz="3180"/>
            </a:lvl4pPr>
            <a:lvl5pPr>
              <a:defRPr sz="3180"/>
            </a:lvl5pPr>
          </a:lstStyle>
          <a:p>
            <a:pPr lvl="0"/>
            <a:r>
              <a:rPr lang="en-GB" dirty="0"/>
              <a:t>Keep this area clear</a:t>
            </a:r>
            <a:endParaRPr lang="en-GB" dirty="0"/>
          </a:p>
        </p:txBody>
      </p:sp>
      <p:sp>
        <p:nvSpPr>
          <p:cNvPr id="2" name="Rectangle 1"/>
          <p:cNvSpPr/>
          <p:nvPr/>
        </p:nvSpPr>
        <p:spPr>
          <a:xfrm>
            <a:off x="1022400"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 name="Content Placeholder 3"/>
          <p:cNvSpPr>
            <a:spLocks noGrp="1"/>
          </p:cNvSpPr>
          <p:nvPr>
            <p:ph sz="quarter" idx="15" hasCustomPrompt="1"/>
          </p:nvPr>
        </p:nvSpPr>
        <p:spPr>
          <a:xfrm>
            <a:off x="1022400" y="5856016"/>
            <a:ext cx="9647284" cy="21732187"/>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4000" b="0" i="0">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12" name="Rectangle 11"/>
          <p:cNvSpPr/>
          <p:nvPr/>
        </p:nvSpPr>
        <p:spPr>
          <a:xfrm>
            <a:off x="11417536" y="5856016"/>
            <a:ext cx="9623189"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6" hasCustomPrompt="1"/>
          </p:nvPr>
        </p:nvSpPr>
        <p:spPr>
          <a:xfrm>
            <a:off x="11417535" y="5856016"/>
            <a:ext cx="9623189" cy="21732187"/>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a:p>
            <a:pPr lvl="0"/>
            <a:endParaRPr lang="en-GB" dirty="0"/>
          </a:p>
        </p:txBody>
      </p:sp>
      <p:sp>
        <p:nvSpPr>
          <p:cNvPr id="18" name="Rectangle 17"/>
          <p:cNvSpPr/>
          <p:nvPr/>
        </p:nvSpPr>
        <p:spPr>
          <a:xfrm>
            <a:off x="21743509"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9" name="Content Placeholder 3"/>
          <p:cNvSpPr>
            <a:spLocks noGrp="1"/>
          </p:cNvSpPr>
          <p:nvPr>
            <p:ph sz="quarter" idx="17" hasCustomPrompt="1"/>
          </p:nvPr>
        </p:nvSpPr>
        <p:spPr>
          <a:xfrm>
            <a:off x="21743509" y="5856016"/>
            <a:ext cx="9647284" cy="21732187"/>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4000">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20" name="Rectangle 19"/>
          <p:cNvSpPr/>
          <p:nvPr/>
        </p:nvSpPr>
        <p:spPr>
          <a:xfrm>
            <a:off x="32127972" y="5856016"/>
            <a:ext cx="9647284" cy="217321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3"/>
          <p:cNvSpPr>
            <a:spLocks noGrp="1"/>
          </p:cNvSpPr>
          <p:nvPr>
            <p:ph sz="quarter" idx="18" hasCustomPrompt="1"/>
          </p:nvPr>
        </p:nvSpPr>
        <p:spPr>
          <a:xfrm>
            <a:off x="32126400" y="5856016"/>
            <a:ext cx="9647284" cy="21732187"/>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4000">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A0 Landscape Poster - 3 columns, 7 boxes">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200"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4800" b="1" baseline="0">
                <a:solidFill>
                  <a:schemeClr val="bg1"/>
                </a:solidFill>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to add authors – Arial bold 48pt</a:t>
            </a:r>
            <a:endParaRPr lang="en-US" dirty="0"/>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2800" b="1">
                <a:solidFill>
                  <a:schemeClr val="bg1"/>
                </a:solidFill>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5" baseline="0">
                <a:solidFill>
                  <a:schemeClr val="bg1"/>
                </a:solidFill>
              </a:defRPr>
            </a:lvl1pPr>
            <a:lvl2pPr>
              <a:defRPr sz="4295"/>
            </a:lvl2pPr>
            <a:lvl3pPr>
              <a:defRPr sz="3815"/>
            </a:lvl3pPr>
            <a:lvl4pPr>
              <a:defRPr sz="3180"/>
            </a:lvl4pPr>
            <a:lvl5pPr>
              <a:defRPr sz="3180"/>
            </a:lvl5pPr>
          </a:lstStyle>
          <a:p>
            <a:pPr lvl="0"/>
            <a:r>
              <a:rPr lang="en-GB" dirty="0"/>
              <a:t>Keep this area clear</a:t>
            </a:r>
            <a:endParaRPr lang="en-GB" dirty="0"/>
          </a:p>
        </p:txBody>
      </p:sp>
      <p:sp>
        <p:nvSpPr>
          <p:cNvPr id="22" name="Rectangle 21"/>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31" name="Rectangle 30"/>
          <p:cNvSpPr/>
          <p:nvPr/>
        </p:nvSpPr>
        <p:spPr>
          <a:xfrm>
            <a:off x="1029757"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9757" y="14270352"/>
            <a:ext cx="9647284" cy="7708586"/>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33" name="Rectangle 32"/>
          <p:cNvSpPr/>
          <p:nvPr/>
        </p:nvSpPr>
        <p:spPr>
          <a:xfrm>
            <a:off x="1022400" y="22698075"/>
            <a:ext cx="9647284" cy="4897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8075"/>
            <a:ext cx="9647284" cy="4897437"/>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8" name="Rectangle 7"/>
          <p:cNvSpPr/>
          <p:nvPr/>
        </p:nvSpPr>
        <p:spPr>
          <a:xfrm>
            <a:off x="11403021" y="5857200"/>
            <a:ext cx="20005667" cy="21738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403021" y="5857200"/>
            <a:ext cx="20005667" cy="21738313"/>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vl2pPr>
              <a:defRPr sz="5400" b="1">
                <a:latin typeface="+mj-lt"/>
              </a:defRPr>
            </a:lvl2pPr>
            <a:lvl3pPr>
              <a:defRPr sz="4800" b="1">
                <a:latin typeface="+mj-lt"/>
              </a:defRPr>
            </a:lvl3pPr>
            <a:lvl4pPr>
              <a:defRPr sz="2400"/>
            </a:lvl4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35" name="Rectangle 34"/>
          <p:cNvSpPr/>
          <p:nvPr/>
        </p:nvSpPr>
        <p:spPr>
          <a:xfrm>
            <a:off x="32131435"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1435" y="5857200"/>
            <a:ext cx="9647284" cy="4885481"/>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a:p>
            <a:pPr lvl="0"/>
            <a:endParaRPr lang="en-GB" dirty="0"/>
          </a:p>
        </p:txBody>
      </p:sp>
      <p:sp>
        <p:nvSpPr>
          <p:cNvPr id="37" name="Rectangle 36"/>
          <p:cNvSpPr/>
          <p:nvPr/>
        </p:nvSpPr>
        <p:spPr>
          <a:xfrm>
            <a:off x="32130000" y="11456066"/>
            <a:ext cx="9647284"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0000" y="11456066"/>
            <a:ext cx="9647284" cy="7714584"/>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39" name="Rectangle 38"/>
          <p:cNvSpPr/>
          <p:nvPr/>
        </p:nvSpPr>
        <p:spPr>
          <a:xfrm>
            <a:off x="32130000" y="19920313"/>
            <a:ext cx="9647284" cy="76752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0000" y="19919601"/>
            <a:ext cx="9647284" cy="7675912"/>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A0 Landscape Poster -  4 columns v2">
    <p:spTree>
      <p:nvGrpSpPr>
        <p:cNvPr id="1" name=""/>
        <p:cNvGrpSpPr/>
        <p:nvPr/>
      </p:nvGrpSpPr>
      <p:grpSpPr>
        <a:xfrm>
          <a:off x="0" y="0"/>
          <a:ext cx="0" cy="0"/>
          <a:chOff x="0" y="0"/>
          <a:chExt cx="0" cy="0"/>
        </a:xfrm>
      </p:grpSpPr>
      <p:sp>
        <p:nvSpPr>
          <p:cNvPr id="10" name="Title 1" descr="Poster title"/>
          <p:cNvSpPr>
            <a:spLocks noGrp="1"/>
          </p:cNvSpPr>
          <p:nvPr>
            <p:ph type="title" hasCustomPrompt="1"/>
          </p:nvPr>
        </p:nvSpPr>
        <p:spPr>
          <a:xfrm>
            <a:off x="1058785" y="919091"/>
            <a:ext cx="40717941" cy="1089401"/>
          </a:xfrm>
          <a:prstGeom prst="rect">
            <a:avLst/>
          </a:prstGeom>
        </p:spPr>
        <p:txBody>
          <a:bodyPr wrap="square" lIns="0">
            <a:spAutoFit/>
          </a:bodyPr>
          <a:lstStyle>
            <a:lvl1pPr>
              <a:defRPr sz="7200"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4800" b="1" baseline="0">
                <a:solidFill>
                  <a:schemeClr val="bg1"/>
                </a:solidFill>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to add authors – Arial bold 48pt</a:t>
            </a:r>
            <a:endParaRPr lang="en-US" dirty="0"/>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2800" b="1">
                <a:solidFill>
                  <a:schemeClr val="bg1"/>
                </a:solidFill>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5" baseline="0">
                <a:solidFill>
                  <a:schemeClr val="bg1"/>
                </a:solidFill>
              </a:defRPr>
            </a:lvl1pPr>
            <a:lvl2pPr>
              <a:defRPr sz="4295"/>
            </a:lvl2pPr>
            <a:lvl3pPr>
              <a:defRPr sz="3815"/>
            </a:lvl3pPr>
            <a:lvl4pPr>
              <a:defRPr sz="3180"/>
            </a:lvl4pPr>
            <a:lvl5pPr>
              <a:defRPr sz="3180"/>
            </a:lvl5pPr>
          </a:lstStyle>
          <a:p>
            <a:pPr lvl="0"/>
            <a:r>
              <a:rPr lang="en-GB" dirty="0"/>
              <a:t>Keep this area clear</a:t>
            </a:r>
            <a:endParaRPr lang="en-GB" dirty="0"/>
          </a:p>
        </p:txBody>
      </p:sp>
      <p:sp>
        <p:nvSpPr>
          <p:cNvPr id="22" name="Rectangle 21"/>
          <p:cNvSpPr/>
          <p:nvPr/>
        </p:nvSpPr>
        <p:spPr>
          <a:xfrm>
            <a:off x="1022400" y="5857199"/>
            <a:ext cx="9647284" cy="76968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199"/>
            <a:ext cx="9647284" cy="7696875"/>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a:p>
            <a:pPr lvl="0"/>
            <a:endParaRPr lang="en-GB" dirty="0"/>
          </a:p>
        </p:txBody>
      </p:sp>
      <p:sp>
        <p:nvSpPr>
          <p:cNvPr id="31" name="Rectangle 30"/>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a:p>
            <a:pPr lvl="0"/>
            <a:endParaRPr lang="en-GB" dirty="0"/>
          </a:p>
        </p:txBody>
      </p:sp>
      <p:sp>
        <p:nvSpPr>
          <p:cNvPr id="33" name="Rectangle 32"/>
          <p:cNvSpPr/>
          <p:nvPr/>
        </p:nvSpPr>
        <p:spPr>
          <a:xfrm>
            <a:off x="1022400" y="22687007"/>
            <a:ext cx="9647284" cy="49069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87007"/>
            <a:ext cx="9647284" cy="4906992"/>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a:p>
            <a:pPr lvl="0"/>
            <a:endParaRPr lang="en-GB" dirty="0"/>
          </a:p>
        </p:txBody>
      </p:sp>
      <p:sp>
        <p:nvSpPr>
          <p:cNvPr id="8" name="Rectangle 7"/>
          <p:cNvSpPr/>
          <p:nvPr/>
        </p:nvSpPr>
        <p:spPr>
          <a:xfrm>
            <a:off x="11389828" y="5857200"/>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89828" y="5857200"/>
            <a:ext cx="9647284" cy="21736800"/>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4000" b="0">
                <a:latin typeface="+mj-lt"/>
              </a:defRPr>
            </a:lvl1pPr>
            <a:lvl2pPr>
              <a:defRPr sz="5400" b="1">
                <a:latin typeface="+mj-lt"/>
              </a:defRPr>
            </a:lvl2pPr>
            <a:lvl3pPr>
              <a:defRPr sz="4800" b="1">
                <a:latin typeface="+mj-lt"/>
              </a:defRPr>
            </a:lvl3pPr>
            <a:lvl4pPr>
              <a:defRPr sz="2400"/>
            </a:lvl4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12" name="Rectangle 11"/>
          <p:cNvSpPr/>
          <p:nvPr/>
        </p:nvSpPr>
        <p:spPr>
          <a:xfrm>
            <a:off x="21764130" y="5857199"/>
            <a:ext cx="9647284" cy="21736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21764130" y="5857200"/>
            <a:ext cx="9647284" cy="21736800"/>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35" name="Rectangle 34"/>
          <p:cNvSpPr/>
          <p:nvPr/>
        </p:nvSpPr>
        <p:spPr>
          <a:xfrm>
            <a:off x="32139088" y="5857200"/>
            <a:ext cx="9639150"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9088" y="5857200"/>
            <a:ext cx="9639150" cy="4885481"/>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37" name="Rectangle 36"/>
          <p:cNvSpPr/>
          <p:nvPr/>
        </p:nvSpPr>
        <p:spPr>
          <a:xfrm>
            <a:off x="32139088" y="11456066"/>
            <a:ext cx="9639150" cy="77145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9088" y="11456066"/>
            <a:ext cx="9639150" cy="7714584"/>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a:p>
            <a:pPr lvl="0"/>
            <a:endParaRPr lang="en-GB" dirty="0"/>
          </a:p>
        </p:txBody>
      </p:sp>
      <p:sp>
        <p:nvSpPr>
          <p:cNvPr id="39" name="Rectangle 38"/>
          <p:cNvSpPr/>
          <p:nvPr/>
        </p:nvSpPr>
        <p:spPr>
          <a:xfrm>
            <a:off x="32139088" y="19879186"/>
            <a:ext cx="9639150" cy="771770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9088" y="19879186"/>
            <a:ext cx="9639150" cy="7717705"/>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vl2pPr>
              <a:defRPr lang="en-US" sz="4000" b="0" kern="1200" dirty="0" smtClean="0">
                <a:solidFill>
                  <a:schemeClr val="tx1"/>
                </a:solidFill>
                <a:latin typeface="+mj-lt"/>
                <a:ea typeface="+mn-ea"/>
                <a:cs typeface="+mn-cs"/>
              </a:defRPr>
            </a:lvl2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0 Landscape Poster - 3 columns, 11 boxes v1">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200"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4800" b="1" baseline="0">
                <a:solidFill>
                  <a:schemeClr val="bg1"/>
                </a:solidFill>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to add authors – Arial bold 48pt</a:t>
            </a:r>
            <a:endParaRPr lang="en-US" dirty="0"/>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2800" b="1">
                <a:solidFill>
                  <a:schemeClr val="bg1"/>
                </a:solidFill>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5" baseline="0">
                <a:solidFill>
                  <a:schemeClr val="bg1"/>
                </a:solidFill>
              </a:defRPr>
            </a:lvl1pPr>
            <a:lvl2pPr>
              <a:defRPr sz="4295"/>
            </a:lvl2pPr>
            <a:lvl3pPr>
              <a:defRPr sz="3815"/>
            </a:lvl3pPr>
            <a:lvl4pPr>
              <a:defRPr sz="3180"/>
            </a:lvl4pPr>
            <a:lvl5pPr>
              <a:defRPr sz="3180"/>
            </a:lvl5pPr>
          </a:lstStyle>
          <a:p>
            <a:pPr lvl="0"/>
            <a:r>
              <a:rPr lang="en-GB" dirty="0"/>
              <a:t>Keep this area clear</a:t>
            </a:r>
            <a:endParaRPr lang="en-GB" dirty="0"/>
          </a:p>
        </p:txBody>
      </p:sp>
      <p:sp>
        <p:nvSpPr>
          <p:cNvPr id="22" name="Rectangle 21"/>
          <p:cNvSpPr/>
          <p:nvPr/>
        </p:nvSpPr>
        <p:spPr>
          <a:xfrm>
            <a:off x="1022400" y="5857200"/>
            <a:ext cx="9647284" cy="77062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3" name="Content Placeholder 3"/>
          <p:cNvSpPr>
            <a:spLocks noGrp="1"/>
          </p:cNvSpPr>
          <p:nvPr>
            <p:ph sz="quarter" idx="18" hasCustomPrompt="1"/>
          </p:nvPr>
        </p:nvSpPr>
        <p:spPr>
          <a:xfrm>
            <a:off x="1022400" y="5857200"/>
            <a:ext cx="9647284" cy="7706270"/>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a:p>
            <a:pPr lvl="0"/>
            <a:endParaRPr lang="en-GB" dirty="0"/>
          </a:p>
        </p:txBody>
      </p:sp>
      <p:sp>
        <p:nvSpPr>
          <p:cNvPr id="31" name="Rectangle 30"/>
          <p:cNvSpPr/>
          <p:nvPr/>
        </p:nvSpPr>
        <p:spPr>
          <a:xfrm>
            <a:off x="1022400" y="14270352"/>
            <a:ext cx="9647284" cy="77085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3"/>
          <p:cNvSpPr>
            <a:spLocks noGrp="1"/>
          </p:cNvSpPr>
          <p:nvPr>
            <p:ph sz="quarter" idx="20" hasCustomPrompt="1"/>
          </p:nvPr>
        </p:nvSpPr>
        <p:spPr>
          <a:xfrm>
            <a:off x="1022400" y="14270352"/>
            <a:ext cx="9647284" cy="7708586"/>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a:p>
            <a:pPr lvl="0"/>
            <a:endParaRPr lang="en-GB" dirty="0"/>
          </a:p>
        </p:txBody>
      </p:sp>
      <p:sp>
        <p:nvSpPr>
          <p:cNvPr id="33" name="Rectangle 32"/>
          <p:cNvSpPr/>
          <p:nvPr/>
        </p:nvSpPr>
        <p:spPr>
          <a:xfrm>
            <a:off x="1022400" y="22695215"/>
            <a:ext cx="9647284" cy="49002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3"/>
          <p:cNvSpPr>
            <a:spLocks noGrp="1"/>
          </p:cNvSpPr>
          <p:nvPr>
            <p:ph sz="quarter" idx="21" hasCustomPrompt="1"/>
          </p:nvPr>
        </p:nvSpPr>
        <p:spPr>
          <a:xfrm>
            <a:off x="1022400" y="22695215"/>
            <a:ext cx="9647284" cy="4900298"/>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a:p>
            <a:pPr lvl="0"/>
            <a:endParaRPr lang="en-GB" dirty="0"/>
          </a:p>
        </p:txBody>
      </p:sp>
      <p:sp>
        <p:nvSpPr>
          <p:cNvPr id="12" name="Rectangle 11"/>
          <p:cNvSpPr/>
          <p:nvPr/>
        </p:nvSpPr>
        <p:spPr>
          <a:xfrm>
            <a:off x="11392485" y="5857200"/>
            <a:ext cx="6169504"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6" name="Content Placeholder 3"/>
          <p:cNvSpPr>
            <a:spLocks noGrp="1"/>
          </p:cNvSpPr>
          <p:nvPr>
            <p:ph sz="quarter" idx="17" hasCustomPrompt="1"/>
          </p:nvPr>
        </p:nvSpPr>
        <p:spPr>
          <a:xfrm>
            <a:off x="11392485" y="5857200"/>
            <a:ext cx="6169504" cy="10492832"/>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vl5pPr marL="6418580" indent="0">
              <a:buNone/>
              <a:defRPr/>
            </a:lvl5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26" name="Rectangle 25"/>
          <p:cNvSpPr/>
          <p:nvPr/>
        </p:nvSpPr>
        <p:spPr>
          <a:xfrm>
            <a:off x="18313200"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7" name="Content Placeholder 3"/>
          <p:cNvSpPr>
            <a:spLocks noGrp="1"/>
          </p:cNvSpPr>
          <p:nvPr>
            <p:ph sz="quarter" idx="26" hasCustomPrompt="1"/>
          </p:nvPr>
        </p:nvSpPr>
        <p:spPr>
          <a:xfrm>
            <a:off x="18313200" y="5857200"/>
            <a:ext cx="6170400" cy="10492832"/>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vl5pPr marL="6418580" indent="0">
              <a:buNone/>
              <a:defRPr/>
            </a:lvl5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28" name="Rectangle 27"/>
          <p:cNvSpPr/>
          <p:nvPr/>
        </p:nvSpPr>
        <p:spPr>
          <a:xfrm>
            <a:off x="25238859" y="5857200"/>
            <a:ext cx="6170400" cy="1049283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3"/>
          <p:cNvSpPr>
            <a:spLocks noGrp="1"/>
          </p:cNvSpPr>
          <p:nvPr>
            <p:ph sz="quarter" idx="27" hasCustomPrompt="1"/>
          </p:nvPr>
        </p:nvSpPr>
        <p:spPr>
          <a:xfrm>
            <a:off x="25238859" y="5857200"/>
            <a:ext cx="6170400" cy="10492832"/>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8" name="Rectangle 7"/>
          <p:cNvSpPr/>
          <p:nvPr/>
        </p:nvSpPr>
        <p:spPr>
          <a:xfrm>
            <a:off x="11392484"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9" name="Content Placeholder 3"/>
          <p:cNvSpPr>
            <a:spLocks noGrp="1"/>
          </p:cNvSpPr>
          <p:nvPr>
            <p:ph sz="quarter" idx="16" hasCustomPrompt="1"/>
          </p:nvPr>
        </p:nvSpPr>
        <p:spPr>
          <a:xfrm>
            <a:off x="11392484" y="17081499"/>
            <a:ext cx="9647284" cy="10514013"/>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4000" b="0">
                <a:latin typeface="+mj-lt"/>
              </a:defRPr>
            </a:lvl1pPr>
            <a:lvl2pPr>
              <a:defRPr sz="5400" b="1">
                <a:latin typeface="+mj-lt"/>
              </a:defRPr>
            </a:lvl2pPr>
            <a:lvl3pPr>
              <a:defRPr sz="4800" b="1">
                <a:latin typeface="+mj-lt"/>
              </a:defRPr>
            </a:lvl3pPr>
            <a:lvl4pPr>
              <a:defRPr sz="2400"/>
            </a:lvl4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24" name="Rectangle 23"/>
          <p:cNvSpPr/>
          <p:nvPr/>
        </p:nvSpPr>
        <p:spPr>
          <a:xfrm>
            <a:off x="21764940" y="17081499"/>
            <a:ext cx="9647284" cy="105140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5" name="Content Placeholder 3"/>
          <p:cNvSpPr>
            <a:spLocks noGrp="1"/>
          </p:cNvSpPr>
          <p:nvPr>
            <p:ph sz="quarter" idx="25" hasCustomPrompt="1"/>
          </p:nvPr>
        </p:nvSpPr>
        <p:spPr>
          <a:xfrm>
            <a:off x="21764940" y="17081499"/>
            <a:ext cx="9647284" cy="10514013"/>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4000" b="0">
                <a:latin typeface="+mj-lt"/>
              </a:defRPr>
            </a:lvl1pPr>
            <a:lvl2pPr>
              <a:defRPr sz="5400" b="1">
                <a:latin typeface="+mj-lt"/>
              </a:defRPr>
            </a:lvl2pPr>
            <a:lvl3pPr>
              <a:defRPr sz="4800" b="1">
                <a:latin typeface="+mj-lt"/>
              </a:defRPr>
            </a:lvl3pPr>
            <a:lvl4pPr>
              <a:defRPr sz="2400"/>
            </a:lvl4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35" name="Rectangle 34"/>
          <p:cNvSpPr/>
          <p:nvPr/>
        </p:nvSpPr>
        <p:spPr>
          <a:xfrm>
            <a:off x="32134764" y="5857200"/>
            <a:ext cx="9647284" cy="48854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3"/>
          <p:cNvSpPr>
            <a:spLocks noGrp="1"/>
          </p:cNvSpPr>
          <p:nvPr>
            <p:ph sz="quarter" idx="22" hasCustomPrompt="1"/>
          </p:nvPr>
        </p:nvSpPr>
        <p:spPr>
          <a:xfrm>
            <a:off x="32134764" y="5857200"/>
            <a:ext cx="9647284" cy="4885481"/>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37" name="Rectangle 36"/>
          <p:cNvSpPr/>
          <p:nvPr/>
        </p:nvSpPr>
        <p:spPr>
          <a:xfrm>
            <a:off x="32134764" y="11478368"/>
            <a:ext cx="9647284" cy="7692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3"/>
          <p:cNvSpPr>
            <a:spLocks noGrp="1"/>
          </p:cNvSpPr>
          <p:nvPr>
            <p:ph sz="quarter" idx="23" hasCustomPrompt="1"/>
          </p:nvPr>
        </p:nvSpPr>
        <p:spPr>
          <a:xfrm>
            <a:off x="32134764" y="11478368"/>
            <a:ext cx="9647284" cy="7692282"/>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a:p>
            <a:pPr lvl="0"/>
            <a:endParaRPr lang="en-GB" dirty="0"/>
          </a:p>
        </p:txBody>
      </p:sp>
      <p:sp>
        <p:nvSpPr>
          <p:cNvPr id="39" name="Rectangle 38"/>
          <p:cNvSpPr/>
          <p:nvPr/>
        </p:nvSpPr>
        <p:spPr>
          <a:xfrm>
            <a:off x="32134764" y="19879943"/>
            <a:ext cx="9647284" cy="77155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3"/>
          <p:cNvSpPr>
            <a:spLocks noGrp="1"/>
          </p:cNvSpPr>
          <p:nvPr>
            <p:ph sz="quarter" idx="24" hasCustomPrompt="1"/>
          </p:nvPr>
        </p:nvSpPr>
        <p:spPr>
          <a:xfrm>
            <a:off x="32134764" y="19879943"/>
            <a:ext cx="9647284" cy="7715569"/>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a:p>
            <a:pPr lvl="0"/>
            <a:endParaRPr lang="en-GB"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A0 Landscape Poster -  3 columns, 13 boxes">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1058785" y="919091"/>
            <a:ext cx="40717941" cy="1089401"/>
          </a:xfrm>
          <a:prstGeom prst="rect">
            <a:avLst/>
          </a:prstGeom>
        </p:spPr>
        <p:txBody>
          <a:bodyPr wrap="square" lIns="0">
            <a:spAutoFit/>
          </a:bodyPr>
          <a:lstStyle>
            <a:lvl1pPr>
              <a:defRPr sz="7200" b="1">
                <a:solidFill>
                  <a:schemeClr val="bg1"/>
                </a:solidFill>
              </a:defRPr>
            </a:lvl1pPr>
          </a:lstStyle>
          <a:p>
            <a:r>
              <a:rPr lang="en-US" dirty="0"/>
              <a:t>Click to add title – Arial bold 72pt</a:t>
            </a:r>
            <a:endParaRPr lang="en-GB" dirty="0"/>
          </a:p>
        </p:txBody>
      </p:sp>
      <p:sp>
        <p:nvSpPr>
          <p:cNvPr id="11" name="Text Placeholder 5"/>
          <p:cNvSpPr>
            <a:spLocks noGrp="1"/>
          </p:cNvSpPr>
          <p:nvPr>
            <p:ph type="body" sz="quarter" idx="10" hasCustomPrompt="1"/>
          </p:nvPr>
        </p:nvSpPr>
        <p:spPr>
          <a:xfrm>
            <a:off x="1058786" y="2716524"/>
            <a:ext cx="35504166" cy="757130"/>
          </a:xfrm>
          <a:prstGeom prst="rect">
            <a:avLst/>
          </a:prstGeom>
        </p:spPr>
        <p:txBody>
          <a:bodyPr wrap="square" lIns="0">
            <a:spAutoFit/>
          </a:bodyPr>
          <a:lstStyle>
            <a:lvl1pPr marL="0" indent="0">
              <a:buNone/>
              <a:defRPr sz="4800" b="1" baseline="0">
                <a:solidFill>
                  <a:schemeClr val="bg1"/>
                </a:solidFill>
                <a:latin typeface="+mj-lt"/>
              </a:defRPr>
            </a:lvl1pPr>
          </a:lstStyle>
          <a:p>
            <a:pPr lvl="0"/>
            <a:r>
              <a:rPr lang="en-US" dirty="0"/>
              <a:t>Click to add authors – Arial bold 48pt</a:t>
            </a:r>
            <a:endParaRPr lang="en-US" dirty="0"/>
          </a:p>
        </p:txBody>
      </p:sp>
      <p:sp>
        <p:nvSpPr>
          <p:cNvPr id="13" name="Text Placeholder 7"/>
          <p:cNvSpPr>
            <a:spLocks noGrp="1"/>
          </p:cNvSpPr>
          <p:nvPr>
            <p:ph type="body" sz="quarter" idx="11" hasCustomPrompt="1"/>
          </p:nvPr>
        </p:nvSpPr>
        <p:spPr>
          <a:xfrm>
            <a:off x="1058785" y="4074786"/>
            <a:ext cx="35504166" cy="480131"/>
          </a:xfrm>
          <a:prstGeom prst="rect">
            <a:avLst/>
          </a:prstGeom>
        </p:spPr>
        <p:txBody>
          <a:bodyPr wrap="square" lIns="0">
            <a:spAutoFit/>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sz="2800" b="1">
                <a:solidFill>
                  <a:schemeClr val="bg1"/>
                </a:solidFill>
                <a:latin typeface="+mj-lt"/>
              </a:defRPr>
            </a:lvl1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to add </a:t>
            </a:r>
            <a:r>
              <a:rPr lang="en-US" dirty="0" err="1"/>
              <a:t>affilliations</a:t>
            </a:r>
            <a:r>
              <a:rPr lang="en-US" dirty="0"/>
              <a:t> – Arial bold 28pt</a:t>
            </a:r>
            <a:endParaRPr lang="en-GB" dirty="0"/>
          </a:p>
        </p:txBody>
      </p:sp>
      <p:sp>
        <p:nvSpPr>
          <p:cNvPr id="14" name="Text Placeholder 3"/>
          <p:cNvSpPr>
            <a:spLocks noGrp="1"/>
          </p:cNvSpPr>
          <p:nvPr>
            <p:ph type="body" sz="quarter" idx="14" hasCustomPrompt="1"/>
          </p:nvPr>
        </p:nvSpPr>
        <p:spPr>
          <a:xfrm>
            <a:off x="36605035" y="2745635"/>
            <a:ext cx="6191541" cy="2444871"/>
          </a:xfrm>
          <a:prstGeom prst="rect">
            <a:avLst/>
          </a:prstGeom>
          <a:noFill/>
          <a:ln w="41275">
            <a:noFill/>
            <a:prstDash val="sysDash"/>
          </a:ln>
        </p:spPr>
        <p:txBody>
          <a:bodyPr>
            <a:noAutofit/>
          </a:bodyPr>
          <a:lstStyle>
            <a:lvl1pPr marL="0" indent="0">
              <a:buNone/>
              <a:defRPr sz="3815" baseline="0">
                <a:solidFill>
                  <a:schemeClr val="bg1"/>
                </a:solidFill>
              </a:defRPr>
            </a:lvl1pPr>
            <a:lvl2pPr>
              <a:defRPr sz="4295"/>
            </a:lvl2pPr>
            <a:lvl3pPr>
              <a:defRPr sz="3815"/>
            </a:lvl3pPr>
            <a:lvl4pPr>
              <a:defRPr sz="3180"/>
            </a:lvl4pPr>
            <a:lvl5pPr>
              <a:defRPr sz="3180"/>
            </a:lvl5pPr>
          </a:lstStyle>
          <a:p>
            <a:pPr lvl="0"/>
            <a:r>
              <a:rPr lang="en-GB" dirty="0"/>
              <a:t>Keep this area clear</a:t>
            </a:r>
            <a:endParaRPr lang="en-GB" dirty="0"/>
          </a:p>
        </p:txBody>
      </p:sp>
      <p:sp>
        <p:nvSpPr>
          <p:cNvPr id="20" name="Rectangle 19"/>
          <p:cNvSpPr/>
          <p:nvPr/>
        </p:nvSpPr>
        <p:spPr>
          <a:xfrm>
            <a:off x="1022400" y="5857200"/>
            <a:ext cx="13104763" cy="104742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1" name="Content Placeholder 2"/>
          <p:cNvSpPr>
            <a:spLocks noGrp="1"/>
          </p:cNvSpPr>
          <p:nvPr>
            <p:ph sz="quarter" idx="18" hasCustomPrompt="1"/>
          </p:nvPr>
        </p:nvSpPr>
        <p:spPr>
          <a:xfrm>
            <a:off x="1022400" y="5857200"/>
            <a:ext cx="13104763" cy="10474251"/>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vl2pPr marL="2407285" indent="-802640" algn="l" defTabSz="3209290" rtl="0" eaLnBrk="1" latinLnBrk="0" hangingPunct="1">
              <a:lnSpc>
                <a:spcPct val="90000"/>
              </a:lnSpc>
              <a:buFont typeface="Arial" panose="020B0604020202090204" pitchFamily="34" charset="0"/>
              <a:buChar char="•"/>
              <a:defRPr lang="en-US" sz="4000" b="1" kern="1200" dirty="0" smtClean="0">
                <a:solidFill>
                  <a:schemeClr val="tx1"/>
                </a:solidFill>
                <a:latin typeface="+mj-lt"/>
                <a:ea typeface="+mn-ea"/>
                <a:cs typeface="+mn-cs"/>
              </a:defRPr>
            </a:lvl2pPr>
            <a:lvl3pPr marL="4011930" indent="-802640" algn="l" defTabSz="3209290" rtl="0" eaLnBrk="1" latinLnBrk="0" hangingPunct="1">
              <a:lnSpc>
                <a:spcPct val="90000"/>
              </a:lnSpc>
              <a:buFont typeface="Arial" panose="020B0604020202090204" pitchFamily="34" charset="0"/>
              <a:buChar char="•"/>
              <a:defRPr lang="en-US" sz="2400" b="0" kern="1200" dirty="0" smtClean="0">
                <a:solidFill>
                  <a:schemeClr val="tx1"/>
                </a:solidFill>
                <a:latin typeface="+mn-lt"/>
                <a:ea typeface="+mn-ea"/>
                <a:cs typeface="+mn-cs"/>
              </a:defRPr>
            </a:lvl3pPr>
            <a:lvl4pPr marL="5616575" indent="-802640" algn="l" defTabSz="3209290" rtl="0" eaLnBrk="1" latinLnBrk="0" hangingPunct="1">
              <a:lnSpc>
                <a:spcPct val="90000"/>
              </a:lnSpc>
              <a:buFont typeface="Arial" panose="020B0604020202090204" pitchFamily="34" charset="0"/>
              <a:buChar char="•"/>
              <a:defRPr lang="en-US" sz="4800" b="1" kern="1200" dirty="0" smtClean="0">
                <a:solidFill>
                  <a:schemeClr val="tx1"/>
                </a:solidFill>
                <a:latin typeface="+mj-lt"/>
                <a:ea typeface="+mn-ea"/>
                <a:cs typeface="+mn-cs"/>
              </a:defRPr>
            </a:lvl4pPr>
            <a:lvl5pPr marL="7221220" indent="-802640" algn="l" defTabSz="3209290" rtl="0" eaLnBrk="1" latinLnBrk="0" hangingPunct="1">
              <a:lnSpc>
                <a:spcPct val="90000"/>
              </a:lnSpc>
              <a:buFont typeface="Arial" panose="020B0604020202090204" pitchFamily="34" charset="0"/>
              <a:buChar char="•"/>
              <a:defRPr lang="en-GB" sz="4800" b="1" kern="1200" dirty="0" smtClean="0">
                <a:solidFill>
                  <a:schemeClr val="tx1"/>
                </a:solidFill>
                <a:latin typeface="+mj-lt"/>
                <a:ea typeface="+mn-ea"/>
                <a:cs typeface="+mn-cs"/>
              </a:defRPr>
            </a:lvl5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4" name="Rectangle 3"/>
          <p:cNvSpPr/>
          <p:nvPr/>
        </p:nvSpPr>
        <p:spPr>
          <a:xfrm>
            <a:off x="1022400" y="17077765"/>
            <a:ext cx="6192788" cy="104993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6" name="Content Placeholder 2"/>
          <p:cNvSpPr>
            <a:spLocks noGrp="1"/>
          </p:cNvSpPr>
          <p:nvPr>
            <p:ph sz="quarter" idx="22" hasCustomPrompt="1"/>
          </p:nvPr>
        </p:nvSpPr>
        <p:spPr>
          <a:xfrm>
            <a:off x="1022400" y="17078609"/>
            <a:ext cx="6192788" cy="10498533"/>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vl2pPr marL="2407285" indent="-802640" algn="l" defTabSz="3209290" rtl="0" eaLnBrk="1" latinLnBrk="0" hangingPunct="1">
              <a:lnSpc>
                <a:spcPct val="90000"/>
              </a:lnSpc>
              <a:buFont typeface="Arial" panose="020B0604020202090204" pitchFamily="34" charset="0"/>
              <a:buChar char="•"/>
              <a:defRPr lang="en-US" sz="4000" b="1" kern="1200" dirty="0" smtClean="0">
                <a:solidFill>
                  <a:schemeClr val="tx1"/>
                </a:solidFill>
                <a:latin typeface="+mj-lt"/>
                <a:ea typeface="+mn-ea"/>
                <a:cs typeface="+mn-cs"/>
              </a:defRPr>
            </a:lvl2pPr>
            <a:lvl3pPr marL="4011930" indent="-802640" algn="l" defTabSz="3209290" rtl="0" eaLnBrk="1" latinLnBrk="0" hangingPunct="1">
              <a:lnSpc>
                <a:spcPct val="90000"/>
              </a:lnSpc>
              <a:buFont typeface="Arial" panose="020B0604020202090204" pitchFamily="34" charset="0"/>
              <a:buChar char="•"/>
              <a:defRPr lang="en-US" sz="2400" b="0" kern="1200" dirty="0" smtClean="0">
                <a:solidFill>
                  <a:schemeClr val="tx1"/>
                </a:solidFill>
                <a:latin typeface="+mn-lt"/>
                <a:ea typeface="+mn-ea"/>
                <a:cs typeface="+mn-cs"/>
              </a:defRPr>
            </a:lvl3pPr>
            <a:lvl4pPr marL="5616575" indent="-802640" algn="l" defTabSz="3209290" rtl="0" eaLnBrk="1" latinLnBrk="0" hangingPunct="1">
              <a:lnSpc>
                <a:spcPct val="90000"/>
              </a:lnSpc>
              <a:buFont typeface="Arial" panose="020B0604020202090204" pitchFamily="34" charset="0"/>
              <a:buChar char="•"/>
              <a:defRPr lang="en-US" sz="4800" b="1" kern="1200" dirty="0" smtClean="0">
                <a:solidFill>
                  <a:schemeClr val="tx1"/>
                </a:solidFill>
                <a:latin typeface="+mj-lt"/>
                <a:ea typeface="+mn-ea"/>
                <a:cs typeface="+mn-cs"/>
              </a:defRPr>
            </a:lvl4pPr>
            <a:lvl5pPr marL="7221220" indent="-802640" algn="l" defTabSz="3209290" rtl="0" eaLnBrk="1" latinLnBrk="0" hangingPunct="1">
              <a:lnSpc>
                <a:spcPct val="90000"/>
              </a:lnSpc>
              <a:buFont typeface="Arial" panose="020B0604020202090204" pitchFamily="34" charset="0"/>
              <a:buChar char="•"/>
              <a:defRPr lang="en-GB" sz="4800" b="1" kern="1200" dirty="0" smtClean="0">
                <a:solidFill>
                  <a:schemeClr val="tx1"/>
                </a:solidFill>
                <a:latin typeface="+mj-lt"/>
                <a:ea typeface="+mn-ea"/>
                <a:cs typeface="+mn-cs"/>
              </a:defRPr>
            </a:lvl5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27" name="Rectangle 26"/>
          <p:cNvSpPr/>
          <p:nvPr/>
        </p:nvSpPr>
        <p:spPr>
          <a:xfrm>
            <a:off x="7945349" y="17076920"/>
            <a:ext cx="6181814" cy="105002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0" name="Content Placeholder 2"/>
          <p:cNvSpPr>
            <a:spLocks noGrp="1"/>
          </p:cNvSpPr>
          <p:nvPr>
            <p:ph sz="quarter" idx="23" hasCustomPrompt="1"/>
          </p:nvPr>
        </p:nvSpPr>
        <p:spPr>
          <a:xfrm>
            <a:off x="7945349" y="17077765"/>
            <a:ext cx="6181814" cy="10499378"/>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vl2pPr marL="2407285" indent="-802640" algn="l" defTabSz="3209290" rtl="0" eaLnBrk="1" latinLnBrk="0" hangingPunct="1">
              <a:lnSpc>
                <a:spcPct val="90000"/>
              </a:lnSpc>
              <a:buFont typeface="Arial" panose="020B0604020202090204" pitchFamily="34" charset="0"/>
              <a:buChar char="•"/>
              <a:defRPr lang="en-US" sz="4000" b="1" kern="1200" dirty="0" smtClean="0">
                <a:solidFill>
                  <a:schemeClr val="tx1"/>
                </a:solidFill>
                <a:latin typeface="+mj-lt"/>
                <a:ea typeface="+mn-ea"/>
                <a:cs typeface="+mn-cs"/>
              </a:defRPr>
            </a:lvl2pPr>
            <a:lvl3pPr marL="4011930" indent="-802640" algn="l" defTabSz="3209290" rtl="0" eaLnBrk="1" latinLnBrk="0" hangingPunct="1">
              <a:lnSpc>
                <a:spcPct val="90000"/>
              </a:lnSpc>
              <a:buFont typeface="Arial" panose="020B0604020202090204" pitchFamily="34" charset="0"/>
              <a:buChar char="•"/>
              <a:defRPr lang="en-US" sz="2400" b="0" kern="1200" dirty="0" smtClean="0">
                <a:solidFill>
                  <a:schemeClr val="tx1"/>
                </a:solidFill>
                <a:latin typeface="+mn-lt"/>
                <a:ea typeface="+mn-ea"/>
                <a:cs typeface="+mn-cs"/>
              </a:defRPr>
            </a:lvl3pPr>
            <a:lvl4pPr marL="5616575" indent="-802640" algn="l" defTabSz="3209290" rtl="0" eaLnBrk="1" latinLnBrk="0" hangingPunct="1">
              <a:lnSpc>
                <a:spcPct val="90000"/>
              </a:lnSpc>
              <a:buFont typeface="Arial" panose="020B0604020202090204" pitchFamily="34" charset="0"/>
              <a:buChar char="•"/>
              <a:defRPr lang="en-US" sz="4800" b="1" kern="1200" dirty="0" smtClean="0">
                <a:solidFill>
                  <a:schemeClr val="tx1"/>
                </a:solidFill>
                <a:latin typeface="+mj-lt"/>
                <a:ea typeface="+mn-ea"/>
                <a:cs typeface="+mn-cs"/>
              </a:defRPr>
            </a:lvl4pPr>
            <a:lvl5pPr marL="7221220" indent="-802640" algn="l" defTabSz="3209290" rtl="0" eaLnBrk="1" latinLnBrk="0" hangingPunct="1">
              <a:lnSpc>
                <a:spcPct val="90000"/>
              </a:lnSpc>
              <a:buFont typeface="Arial" panose="020B0604020202090204" pitchFamily="34" charset="0"/>
              <a:buChar char="•"/>
              <a:defRPr lang="en-GB" sz="4800" b="1" kern="1200" dirty="0" smtClean="0">
                <a:solidFill>
                  <a:schemeClr val="tx1"/>
                </a:solidFill>
                <a:latin typeface="+mj-lt"/>
                <a:ea typeface="+mn-ea"/>
                <a:cs typeface="+mn-cs"/>
              </a:defRPr>
            </a:lvl5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18" name="Rectangle 17"/>
          <p:cNvSpPr/>
          <p:nvPr/>
        </p:nvSpPr>
        <p:spPr>
          <a:xfrm>
            <a:off x="14861102" y="5857200"/>
            <a:ext cx="13090778" cy="769421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12" name="Content Placeholder 2"/>
          <p:cNvSpPr>
            <a:spLocks noGrp="1"/>
          </p:cNvSpPr>
          <p:nvPr>
            <p:ph sz="quarter" idx="16" hasCustomPrompt="1"/>
          </p:nvPr>
        </p:nvSpPr>
        <p:spPr>
          <a:xfrm>
            <a:off x="14861102" y="5857200"/>
            <a:ext cx="13090778" cy="7700035"/>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vl2pPr marL="1604645" indent="0" algn="l" defTabSz="3209290" rtl="0" eaLnBrk="1" latinLnBrk="0" hangingPunct="1">
              <a:lnSpc>
                <a:spcPct val="90000"/>
              </a:lnSpc>
              <a:buFont typeface="Arial" panose="020B0604020202090204" pitchFamily="34" charset="0"/>
              <a:buNone/>
              <a:defRPr lang="en-US" sz="4000" b="1" kern="1200" dirty="0" smtClean="0">
                <a:solidFill>
                  <a:schemeClr val="tx1"/>
                </a:solidFill>
                <a:latin typeface="+mj-lt"/>
                <a:ea typeface="+mn-ea"/>
                <a:cs typeface="+mn-cs"/>
              </a:defRPr>
            </a:lvl2pPr>
            <a:lvl3pPr marL="3209290" indent="0" algn="l" defTabSz="3209290" rtl="0" eaLnBrk="1" latinLnBrk="0" hangingPunct="1">
              <a:lnSpc>
                <a:spcPct val="90000"/>
              </a:lnSpc>
              <a:buFont typeface="Arial" panose="020B0604020202090204" pitchFamily="34" charset="0"/>
              <a:buNone/>
              <a:defRPr lang="en-US" sz="2400" b="0" kern="1200" dirty="0" smtClean="0">
                <a:solidFill>
                  <a:schemeClr val="tx1"/>
                </a:solidFill>
                <a:latin typeface="+mj-lt"/>
                <a:ea typeface="+mn-ea"/>
                <a:cs typeface="+mn-cs"/>
              </a:defRPr>
            </a:lvl3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43" name="Rectangle 42"/>
          <p:cNvSpPr/>
          <p:nvPr/>
        </p:nvSpPr>
        <p:spPr>
          <a:xfrm>
            <a:off x="14861102" y="14273214"/>
            <a:ext cx="13104000" cy="1330449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4" name="Content Placeholder 2"/>
          <p:cNvSpPr>
            <a:spLocks noGrp="1"/>
          </p:cNvSpPr>
          <p:nvPr>
            <p:ph sz="quarter" idx="30" hasCustomPrompt="1"/>
          </p:nvPr>
        </p:nvSpPr>
        <p:spPr>
          <a:xfrm>
            <a:off x="14861102" y="14273213"/>
            <a:ext cx="13104000" cy="13304492"/>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vl2pPr marL="1604645" indent="0" algn="l" defTabSz="3209290" rtl="0" eaLnBrk="1" latinLnBrk="0" hangingPunct="1">
              <a:lnSpc>
                <a:spcPct val="90000"/>
              </a:lnSpc>
              <a:buFont typeface="Arial" panose="020B0604020202090204" pitchFamily="34" charset="0"/>
              <a:buNone/>
              <a:defRPr lang="en-US" sz="4000" b="1" kern="1200" dirty="0" smtClean="0">
                <a:solidFill>
                  <a:schemeClr val="tx1"/>
                </a:solidFill>
                <a:latin typeface="+mj-lt"/>
                <a:ea typeface="+mn-ea"/>
                <a:cs typeface="+mn-cs"/>
              </a:defRPr>
            </a:lvl2pPr>
            <a:lvl3pPr marL="3209290" indent="0" algn="l" defTabSz="3209290" rtl="0" eaLnBrk="1" latinLnBrk="0" hangingPunct="1">
              <a:lnSpc>
                <a:spcPct val="90000"/>
              </a:lnSpc>
              <a:buFont typeface="Arial" panose="020B0604020202090204" pitchFamily="34" charset="0"/>
              <a:buNone/>
              <a:defRPr lang="en-US" sz="2400" b="0" kern="1200" dirty="0" smtClean="0">
                <a:solidFill>
                  <a:schemeClr val="tx1"/>
                </a:solidFill>
                <a:latin typeface="+mj-lt"/>
                <a:ea typeface="+mn-ea"/>
                <a:cs typeface="+mn-cs"/>
              </a:defRPr>
            </a:lvl3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31" name="Rectangle 30"/>
          <p:cNvSpPr/>
          <p:nvPr/>
        </p:nvSpPr>
        <p:spPr>
          <a:xfrm>
            <a:off x="28689442" y="5857200"/>
            <a:ext cx="6176821"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2" name="Content Placeholder 2"/>
          <p:cNvSpPr>
            <a:spLocks noGrp="1"/>
          </p:cNvSpPr>
          <p:nvPr>
            <p:ph sz="quarter" idx="24" hasCustomPrompt="1"/>
          </p:nvPr>
        </p:nvSpPr>
        <p:spPr>
          <a:xfrm>
            <a:off x="28689442" y="5857200"/>
            <a:ext cx="6176821" cy="7699415"/>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vl2pPr marL="2407285" indent="-802640" algn="l" defTabSz="3209290" rtl="0" eaLnBrk="1" latinLnBrk="0" hangingPunct="1">
              <a:lnSpc>
                <a:spcPct val="90000"/>
              </a:lnSpc>
              <a:buFont typeface="Arial" panose="020B0604020202090204" pitchFamily="34" charset="0"/>
              <a:buChar char="•"/>
              <a:defRPr lang="en-US" sz="4000" b="1" kern="1200" dirty="0" smtClean="0">
                <a:solidFill>
                  <a:schemeClr val="tx1"/>
                </a:solidFill>
                <a:latin typeface="+mj-lt"/>
                <a:ea typeface="+mn-ea"/>
                <a:cs typeface="+mn-cs"/>
              </a:defRPr>
            </a:lvl2pPr>
            <a:lvl3pPr marL="4011930" indent="-802640" algn="l" defTabSz="3209290" rtl="0" eaLnBrk="1" latinLnBrk="0" hangingPunct="1">
              <a:lnSpc>
                <a:spcPct val="90000"/>
              </a:lnSpc>
              <a:buFont typeface="Arial" panose="020B0604020202090204" pitchFamily="34" charset="0"/>
              <a:buChar char="•"/>
              <a:defRPr lang="en-US" sz="2400" b="0" kern="1200" dirty="0" smtClean="0">
                <a:solidFill>
                  <a:schemeClr val="tx1"/>
                </a:solidFill>
                <a:latin typeface="+mn-lt"/>
                <a:ea typeface="+mn-ea"/>
                <a:cs typeface="+mn-cs"/>
              </a:defRPr>
            </a:lvl3pPr>
            <a:lvl4pPr marL="5616575" indent="-802640" algn="l" defTabSz="3209290" rtl="0" eaLnBrk="1" latinLnBrk="0" hangingPunct="1">
              <a:lnSpc>
                <a:spcPct val="90000"/>
              </a:lnSpc>
              <a:buFont typeface="Arial" panose="020B0604020202090204" pitchFamily="34" charset="0"/>
              <a:buChar char="•"/>
              <a:defRPr lang="en-US" sz="4800" b="1" kern="1200" dirty="0" smtClean="0">
                <a:solidFill>
                  <a:schemeClr val="tx1"/>
                </a:solidFill>
                <a:latin typeface="+mj-lt"/>
                <a:ea typeface="+mn-ea"/>
                <a:cs typeface="+mn-cs"/>
              </a:defRPr>
            </a:lvl4pPr>
            <a:lvl5pPr marL="7221220" indent="-802640" algn="l" defTabSz="3209290" rtl="0" eaLnBrk="1" latinLnBrk="0" hangingPunct="1">
              <a:lnSpc>
                <a:spcPct val="90000"/>
              </a:lnSpc>
              <a:buFont typeface="Arial" panose="020B0604020202090204" pitchFamily="34" charset="0"/>
              <a:buChar char="•"/>
              <a:defRPr lang="en-GB" sz="4800" b="1" kern="1200" dirty="0" smtClean="0">
                <a:solidFill>
                  <a:schemeClr val="tx1"/>
                </a:solidFill>
                <a:latin typeface="+mj-lt"/>
                <a:ea typeface="+mn-ea"/>
                <a:cs typeface="+mn-cs"/>
              </a:defRPr>
            </a:lvl5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33" name="Rectangle 32"/>
          <p:cNvSpPr/>
          <p:nvPr/>
        </p:nvSpPr>
        <p:spPr>
          <a:xfrm>
            <a:off x="35603825" y="5857200"/>
            <a:ext cx="6177600" cy="77000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4" name="Content Placeholder 2"/>
          <p:cNvSpPr>
            <a:spLocks noGrp="1"/>
          </p:cNvSpPr>
          <p:nvPr>
            <p:ph sz="quarter" idx="25" hasCustomPrompt="1"/>
          </p:nvPr>
        </p:nvSpPr>
        <p:spPr>
          <a:xfrm>
            <a:off x="35603825" y="5857200"/>
            <a:ext cx="6177600" cy="7699415"/>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vl2pPr marL="2407285" indent="-802640" algn="l" defTabSz="3209290" rtl="0" eaLnBrk="1" latinLnBrk="0" hangingPunct="1">
              <a:lnSpc>
                <a:spcPct val="90000"/>
              </a:lnSpc>
              <a:buFont typeface="Arial" panose="020B0604020202090204" pitchFamily="34" charset="0"/>
              <a:buChar char="•"/>
              <a:defRPr lang="en-US" sz="4000" b="1" kern="1200" dirty="0" smtClean="0">
                <a:solidFill>
                  <a:schemeClr val="tx1"/>
                </a:solidFill>
                <a:latin typeface="+mj-lt"/>
                <a:ea typeface="+mn-ea"/>
                <a:cs typeface="+mn-cs"/>
              </a:defRPr>
            </a:lvl2pPr>
            <a:lvl3pPr marL="4011930" indent="-802640" algn="l" defTabSz="3209290" rtl="0" eaLnBrk="1" latinLnBrk="0" hangingPunct="1">
              <a:lnSpc>
                <a:spcPct val="90000"/>
              </a:lnSpc>
              <a:buFont typeface="Arial" panose="020B0604020202090204" pitchFamily="34" charset="0"/>
              <a:buChar char="•"/>
              <a:defRPr lang="en-US" sz="2400" b="0" kern="1200" dirty="0" smtClean="0">
                <a:solidFill>
                  <a:schemeClr val="tx1"/>
                </a:solidFill>
                <a:latin typeface="+mn-lt"/>
                <a:ea typeface="+mn-ea"/>
                <a:cs typeface="+mn-cs"/>
              </a:defRPr>
            </a:lvl3pPr>
            <a:lvl4pPr marL="5616575" indent="-802640" algn="l" defTabSz="3209290" rtl="0" eaLnBrk="1" latinLnBrk="0" hangingPunct="1">
              <a:lnSpc>
                <a:spcPct val="90000"/>
              </a:lnSpc>
              <a:buFont typeface="Arial" panose="020B0604020202090204" pitchFamily="34" charset="0"/>
              <a:buChar char="•"/>
              <a:defRPr lang="en-US" sz="4800" b="1" kern="1200" dirty="0" smtClean="0">
                <a:solidFill>
                  <a:schemeClr val="tx1"/>
                </a:solidFill>
                <a:latin typeface="+mj-lt"/>
                <a:ea typeface="+mn-ea"/>
                <a:cs typeface="+mn-cs"/>
              </a:defRPr>
            </a:lvl4pPr>
            <a:lvl5pPr marL="7221220" indent="-802640" algn="l" defTabSz="3209290" rtl="0" eaLnBrk="1" latinLnBrk="0" hangingPunct="1">
              <a:lnSpc>
                <a:spcPct val="90000"/>
              </a:lnSpc>
              <a:buFont typeface="Arial" panose="020B0604020202090204" pitchFamily="34" charset="0"/>
              <a:buChar char="•"/>
              <a:defRPr lang="en-GB" sz="4800" b="1" kern="1200" dirty="0" smtClean="0">
                <a:solidFill>
                  <a:schemeClr val="tx1"/>
                </a:solidFill>
                <a:latin typeface="+mj-lt"/>
                <a:ea typeface="+mn-ea"/>
                <a:cs typeface="+mn-cs"/>
              </a:defRPr>
            </a:lvl5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35" name="Rectangle 34"/>
          <p:cNvSpPr/>
          <p:nvPr/>
        </p:nvSpPr>
        <p:spPr>
          <a:xfrm>
            <a:off x="28689442" y="14273190"/>
            <a:ext cx="6176821" cy="48956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6" name="Content Placeholder 2"/>
          <p:cNvSpPr>
            <a:spLocks noGrp="1"/>
          </p:cNvSpPr>
          <p:nvPr>
            <p:ph sz="quarter" idx="26" hasCustomPrompt="1"/>
          </p:nvPr>
        </p:nvSpPr>
        <p:spPr>
          <a:xfrm>
            <a:off x="28689442" y="14273190"/>
            <a:ext cx="6176821" cy="4895669"/>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vl2pPr marL="2407285" indent="-802640" algn="l" defTabSz="3209290" rtl="0" eaLnBrk="1" latinLnBrk="0" hangingPunct="1">
              <a:lnSpc>
                <a:spcPct val="90000"/>
              </a:lnSpc>
              <a:buFont typeface="Arial" panose="020B0604020202090204" pitchFamily="34" charset="0"/>
              <a:buChar char="•"/>
              <a:defRPr lang="en-US" sz="4000" b="1" kern="1200" dirty="0" smtClean="0">
                <a:solidFill>
                  <a:schemeClr val="tx1"/>
                </a:solidFill>
                <a:latin typeface="+mj-lt"/>
                <a:ea typeface="+mn-ea"/>
                <a:cs typeface="+mn-cs"/>
              </a:defRPr>
            </a:lvl2pPr>
            <a:lvl3pPr marL="4011930" indent="-802640" algn="l" defTabSz="3209290" rtl="0" eaLnBrk="1" latinLnBrk="0" hangingPunct="1">
              <a:lnSpc>
                <a:spcPct val="90000"/>
              </a:lnSpc>
              <a:buFont typeface="Arial" panose="020B0604020202090204" pitchFamily="34" charset="0"/>
              <a:buChar char="•"/>
              <a:defRPr lang="en-US" sz="2400" b="0" kern="1200" dirty="0" smtClean="0">
                <a:solidFill>
                  <a:schemeClr val="tx1"/>
                </a:solidFill>
                <a:latin typeface="+mn-lt"/>
                <a:ea typeface="+mn-ea"/>
                <a:cs typeface="+mn-cs"/>
              </a:defRPr>
            </a:lvl3pPr>
            <a:lvl4pPr marL="5616575" indent="-802640" algn="l" defTabSz="3209290" rtl="0" eaLnBrk="1" latinLnBrk="0" hangingPunct="1">
              <a:lnSpc>
                <a:spcPct val="90000"/>
              </a:lnSpc>
              <a:buFont typeface="Arial" panose="020B0604020202090204" pitchFamily="34" charset="0"/>
              <a:buChar char="•"/>
              <a:defRPr lang="en-US" sz="4800" b="1" kern="1200" dirty="0" smtClean="0">
                <a:solidFill>
                  <a:schemeClr val="tx1"/>
                </a:solidFill>
                <a:latin typeface="+mj-lt"/>
                <a:ea typeface="+mn-ea"/>
                <a:cs typeface="+mn-cs"/>
              </a:defRPr>
            </a:lvl4pPr>
            <a:lvl5pPr marL="7221220" indent="-802640" algn="l" defTabSz="3209290" rtl="0" eaLnBrk="1" latinLnBrk="0" hangingPunct="1">
              <a:lnSpc>
                <a:spcPct val="90000"/>
              </a:lnSpc>
              <a:buFont typeface="Arial" panose="020B0604020202090204" pitchFamily="34" charset="0"/>
              <a:buChar char="•"/>
              <a:defRPr lang="en-GB" sz="4800" b="1" kern="1200" dirty="0" smtClean="0">
                <a:solidFill>
                  <a:schemeClr val="tx1"/>
                </a:solidFill>
                <a:latin typeface="+mj-lt"/>
                <a:ea typeface="+mn-ea"/>
                <a:cs typeface="+mn-cs"/>
              </a:defRPr>
            </a:lvl5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37" name="Rectangle 36"/>
          <p:cNvSpPr/>
          <p:nvPr/>
        </p:nvSpPr>
        <p:spPr>
          <a:xfrm>
            <a:off x="35603825" y="14273219"/>
            <a:ext cx="6177600" cy="48974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38" name="Content Placeholder 2"/>
          <p:cNvSpPr>
            <a:spLocks noGrp="1"/>
          </p:cNvSpPr>
          <p:nvPr>
            <p:ph sz="quarter" idx="27" hasCustomPrompt="1"/>
          </p:nvPr>
        </p:nvSpPr>
        <p:spPr>
          <a:xfrm>
            <a:off x="35603825" y="14273213"/>
            <a:ext cx="6177600" cy="4897037"/>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vl2pPr marL="2407285" indent="-802640" algn="l" defTabSz="3209290" rtl="0" eaLnBrk="1" latinLnBrk="0" hangingPunct="1">
              <a:lnSpc>
                <a:spcPct val="90000"/>
              </a:lnSpc>
              <a:buFont typeface="Arial" panose="020B0604020202090204" pitchFamily="34" charset="0"/>
              <a:buChar char="•"/>
              <a:defRPr lang="en-US" sz="4000" b="1" kern="1200" dirty="0" smtClean="0">
                <a:solidFill>
                  <a:schemeClr val="tx1"/>
                </a:solidFill>
                <a:latin typeface="+mj-lt"/>
                <a:ea typeface="+mn-ea"/>
                <a:cs typeface="+mn-cs"/>
              </a:defRPr>
            </a:lvl2pPr>
            <a:lvl3pPr marL="4011930" indent="-802640" algn="l" defTabSz="3209290" rtl="0" eaLnBrk="1" latinLnBrk="0" hangingPunct="1">
              <a:lnSpc>
                <a:spcPct val="90000"/>
              </a:lnSpc>
              <a:buFont typeface="Arial" panose="020B0604020202090204" pitchFamily="34" charset="0"/>
              <a:buChar char="•"/>
              <a:defRPr lang="en-US" sz="2400" b="0" kern="1200" dirty="0" smtClean="0">
                <a:solidFill>
                  <a:schemeClr val="tx1"/>
                </a:solidFill>
                <a:latin typeface="+mn-lt"/>
                <a:ea typeface="+mn-ea"/>
                <a:cs typeface="+mn-cs"/>
              </a:defRPr>
            </a:lvl3pPr>
            <a:lvl4pPr marL="5616575" indent="-802640" algn="l" defTabSz="3209290" rtl="0" eaLnBrk="1" latinLnBrk="0" hangingPunct="1">
              <a:lnSpc>
                <a:spcPct val="90000"/>
              </a:lnSpc>
              <a:buFont typeface="Arial" panose="020B0604020202090204" pitchFamily="34" charset="0"/>
              <a:buChar char="•"/>
              <a:defRPr lang="en-US" sz="4800" b="1" kern="1200" dirty="0" smtClean="0">
                <a:solidFill>
                  <a:schemeClr val="tx1"/>
                </a:solidFill>
                <a:latin typeface="+mj-lt"/>
                <a:ea typeface="+mn-ea"/>
                <a:cs typeface="+mn-cs"/>
              </a:defRPr>
            </a:lvl4pPr>
            <a:lvl5pPr marL="7221220" indent="-802640" algn="l" defTabSz="3209290" rtl="0" eaLnBrk="1" latinLnBrk="0" hangingPunct="1">
              <a:lnSpc>
                <a:spcPct val="90000"/>
              </a:lnSpc>
              <a:buFont typeface="Arial" panose="020B0604020202090204" pitchFamily="34" charset="0"/>
              <a:buChar char="•"/>
              <a:defRPr lang="en-GB" sz="4800" b="1" kern="1200" dirty="0" smtClean="0">
                <a:solidFill>
                  <a:schemeClr val="tx1"/>
                </a:solidFill>
                <a:latin typeface="+mj-lt"/>
                <a:ea typeface="+mn-ea"/>
                <a:cs typeface="+mn-cs"/>
              </a:defRPr>
            </a:lvl5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a:p>
            <a:pPr lvl="0"/>
            <a:endParaRPr lang="en-US" dirty="0"/>
          </a:p>
        </p:txBody>
      </p:sp>
      <p:sp>
        <p:nvSpPr>
          <p:cNvPr id="39" name="Rectangle 38"/>
          <p:cNvSpPr/>
          <p:nvPr/>
        </p:nvSpPr>
        <p:spPr>
          <a:xfrm>
            <a:off x="28689442" y="19905965"/>
            <a:ext cx="6176821"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0" name="Content Placeholder 2"/>
          <p:cNvSpPr>
            <a:spLocks noGrp="1"/>
          </p:cNvSpPr>
          <p:nvPr>
            <p:ph sz="quarter" idx="28" hasCustomPrompt="1"/>
          </p:nvPr>
        </p:nvSpPr>
        <p:spPr>
          <a:xfrm>
            <a:off x="28689442" y="19905964"/>
            <a:ext cx="6176821" cy="4881261"/>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vl2pPr marL="2407285" indent="-802640" algn="l" defTabSz="3209290" rtl="0" eaLnBrk="1" latinLnBrk="0" hangingPunct="1">
              <a:lnSpc>
                <a:spcPct val="90000"/>
              </a:lnSpc>
              <a:buFont typeface="Arial" panose="020B0604020202090204" pitchFamily="34" charset="0"/>
              <a:buChar char="•"/>
              <a:defRPr lang="en-US" sz="4000" b="1" kern="1200" dirty="0" smtClean="0">
                <a:solidFill>
                  <a:schemeClr val="tx1"/>
                </a:solidFill>
                <a:latin typeface="+mj-lt"/>
                <a:ea typeface="+mn-ea"/>
                <a:cs typeface="+mn-cs"/>
              </a:defRPr>
            </a:lvl2pPr>
            <a:lvl3pPr marL="4011930" indent="-802640" algn="l" defTabSz="3209290" rtl="0" eaLnBrk="1" latinLnBrk="0" hangingPunct="1">
              <a:lnSpc>
                <a:spcPct val="90000"/>
              </a:lnSpc>
              <a:buFont typeface="Arial" panose="020B0604020202090204" pitchFamily="34" charset="0"/>
              <a:buChar char="•"/>
              <a:defRPr lang="en-US" sz="2400" b="0" kern="1200" dirty="0" smtClean="0">
                <a:solidFill>
                  <a:schemeClr val="tx1"/>
                </a:solidFill>
                <a:latin typeface="+mn-lt"/>
                <a:ea typeface="+mn-ea"/>
                <a:cs typeface="+mn-cs"/>
              </a:defRPr>
            </a:lvl3pPr>
            <a:lvl4pPr marL="5616575" indent="-802640" algn="l" defTabSz="3209290" rtl="0" eaLnBrk="1" latinLnBrk="0" hangingPunct="1">
              <a:lnSpc>
                <a:spcPct val="90000"/>
              </a:lnSpc>
              <a:buFont typeface="Arial" panose="020B0604020202090204" pitchFamily="34" charset="0"/>
              <a:buChar char="•"/>
              <a:defRPr lang="en-US" sz="4800" b="1" kern="1200" dirty="0" smtClean="0">
                <a:solidFill>
                  <a:schemeClr val="tx1"/>
                </a:solidFill>
                <a:latin typeface="+mj-lt"/>
                <a:ea typeface="+mn-ea"/>
                <a:cs typeface="+mn-cs"/>
              </a:defRPr>
            </a:lvl4pPr>
            <a:lvl5pPr marL="7221220" indent="-802640" algn="l" defTabSz="3209290" rtl="0" eaLnBrk="1" latinLnBrk="0" hangingPunct="1">
              <a:lnSpc>
                <a:spcPct val="90000"/>
              </a:lnSpc>
              <a:buFont typeface="Arial" panose="020B0604020202090204" pitchFamily="34" charset="0"/>
              <a:buChar char="•"/>
              <a:defRPr lang="en-GB" sz="4800" b="1" kern="1200" dirty="0" smtClean="0">
                <a:solidFill>
                  <a:schemeClr val="tx1"/>
                </a:solidFill>
                <a:latin typeface="+mj-lt"/>
                <a:ea typeface="+mn-ea"/>
                <a:cs typeface="+mn-cs"/>
              </a:defRPr>
            </a:lvl5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41" name="Rectangle 40"/>
          <p:cNvSpPr/>
          <p:nvPr/>
        </p:nvSpPr>
        <p:spPr>
          <a:xfrm>
            <a:off x="35603825" y="19905965"/>
            <a:ext cx="6177600" cy="48816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42" name="Content Placeholder 2"/>
          <p:cNvSpPr>
            <a:spLocks noGrp="1"/>
          </p:cNvSpPr>
          <p:nvPr>
            <p:ph sz="quarter" idx="29" hasCustomPrompt="1"/>
          </p:nvPr>
        </p:nvSpPr>
        <p:spPr>
          <a:xfrm>
            <a:off x="35603825" y="19905964"/>
            <a:ext cx="6177600" cy="4881261"/>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vl2pPr marL="2407285" indent="-802640" algn="l" defTabSz="3209290" rtl="0" eaLnBrk="1" latinLnBrk="0" hangingPunct="1">
              <a:lnSpc>
                <a:spcPct val="90000"/>
              </a:lnSpc>
              <a:buFont typeface="Arial" panose="020B0604020202090204" pitchFamily="34" charset="0"/>
              <a:buChar char="•"/>
              <a:defRPr lang="en-US" sz="4000" b="1" kern="1200" dirty="0" smtClean="0">
                <a:solidFill>
                  <a:schemeClr val="tx1"/>
                </a:solidFill>
                <a:latin typeface="+mj-lt"/>
                <a:ea typeface="+mn-ea"/>
                <a:cs typeface="+mn-cs"/>
              </a:defRPr>
            </a:lvl2pPr>
            <a:lvl3pPr marL="4011930" indent="-802640" algn="l" defTabSz="3209290" rtl="0" eaLnBrk="1" latinLnBrk="0" hangingPunct="1">
              <a:lnSpc>
                <a:spcPct val="90000"/>
              </a:lnSpc>
              <a:buFont typeface="Arial" panose="020B0604020202090204" pitchFamily="34" charset="0"/>
              <a:buChar char="•"/>
              <a:defRPr lang="en-US" sz="2400" b="0" kern="1200" dirty="0" smtClean="0">
                <a:solidFill>
                  <a:schemeClr val="tx1"/>
                </a:solidFill>
                <a:latin typeface="+mn-lt"/>
                <a:ea typeface="+mn-ea"/>
                <a:cs typeface="+mn-cs"/>
              </a:defRPr>
            </a:lvl3pPr>
            <a:lvl4pPr marL="5616575" indent="-802640" algn="l" defTabSz="3209290" rtl="0" eaLnBrk="1" latinLnBrk="0" hangingPunct="1">
              <a:lnSpc>
                <a:spcPct val="90000"/>
              </a:lnSpc>
              <a:buFont typeface="Arial" panose="020B0604020202090204" pitchFamily="34" charset="0"/>
              <a:buChar char="•"/>
              <a:defRPr lang="en-US" sz="4800" b="1" kern="1200" dirty="0" smtClean="0">
                <a:solidFill>
                  <a:schemeClr val="tx1"/>
                </a:solidFill>
                <a:latin typeface="+mj-lt"/>
                <a:ea typeface="+mn-ea"/>
                <a:cs typeface="+mn-cs"/>
              </a:defRPr>
            </a:lvl4pPr>
            <a:lvl5pPr marL="7221220" indent="-802640" algn="l" defTabSz="3209290" rtl="0" eaLnBrk="1" latinLnBrk="0" hangingPunct="1">
              <a:lnSpc>
                <a:spcPct val="90000"/>
              </a:lnSpc>
              <a:buFont typeface="Arial" panose="020B0604020202090204" pitchFamily="34" charset="0"/>
              <a:buChar char="•"/>
              <a:defRPr lang="en-GB" sz="4800" b="1" kern="1200" dirty="0" smtClean="0">
                <a:solidFill>
                  <a:schemeClr val="tx1"/>
                </a:solidFill>
                <a:latin typeface="+mj-lt"/>
                <a:ea typeface="+mn-ea"/>
                <a:cs typeface="+mn-cs"/>
              </a:defRPr>
            </a:lvl5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p:txBody>
      </p:sp>
      <p:sp>
        <p:nvSpPr>
          <p:cNvPr id="28" name="Rectangle 27"/>
          <p:cNvSpPr/>
          <p:nvPr/>
        </p:nvSpPr>
        <p:spPr>
          <a:xfrm>
            <a:off x="28689442" y="25505739"/>
            <a:ext cx="13088796" cy="20714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9" name="Content Placeholder 2"/>
          <p:cNvSpPr>
            <a:spLocks noGrp="1"/>
          </p:cNvSpPr>
          <p:nvPr>
            <p:ph sz="quarter" idx="21" hasCustomPrompt="1"/>
          </p:nvPr>
        </p:nvSpPr>
        <p:spPr>
          <a:xfrm>
            <a:off x="28689442" y="25506363"/>
            <a:ext cx="13088796" cy="2070780"/>
          </a:xfrm>
          <a:prstGeom prst="rect">
            <a:avLst/>
          </a:prstGeom>
        </p:spPr>
        <p:txBody>
          <a:bodyPr/>
          <a:lstStyle>
            <a:lvl1pPr marL="0" marR="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lang="en-US" sz="4000" b="0" kern="1200" dirty="0" smtClean="0">
                <a:solidFill>
                  <a:schemeClr val="tx1"/>
                </a:solidFill>
                <a:latin typeface="+mj-lt"/>
                <a:ea typeface="+mn-ea"/>
                <a:cs typeface="+mn-cs"/>
              </a:defRPr>
            </a:lvl1pPr>
            <a:lvl2pPr marL="2407285" indent="-802640" algn="l" defTabSz="3209290" rtl="0" eaLnBrk="1" latinLnBrk="0" hangingPunct="1">
              <a:lnSpc>
                <a:spcPct val="90000"/>
              </a:lnSpc>
              <a:buFont typeface="Arial" panose="020B0604020202090204" pitchFamily="34" charset="0"/>
              <a:buChar char="•"/>
              <a:defRPr lang="en-US" sz="4000" b="1" kern="1200" dirty="0" smtClean="0">
                <a:solidFill>
                  <a:schemeClr val="tx1"/>
                </a:solidFill>
                <a:latin typeface="+mj-lt"/>
                <a:ea typeface="+mn-ea"/>
                <a:cs typeface="+mn-cs"/>
              </a:defRPr>
            </a:lvl2pPr>
            <a:lvl3pPr marL="4011930" indent="-802640" algn="l" defTabSz="3209290" rtl="0" eaLnBrk="1" latinLnBrk="0" hangingPunct="1">
              <a:lnSpc>
                <a:spcPct val="90000"/>
              </a:lnSpc>
              <a:buFont typeface="Arial" panose="020B0604020202090204" pitchFamily="34" charset="0"/>
              <a:buChar char="•"/>
              <a:defRPr lang="en-US" sz="2400" b="0" kern="1200" dirty="0" smtClean="0">
                <a:solidFill>
                  <a:schemeClr val="tx1"/>
                </a:solidFill>
                <a:latin typeface="+mn-lt"/>
                <a:ea typeface="+mn-ea"/>
                <a:cs typeface="+mn-cs"/>
              </a:defRPr>
            </a:lvl3pPr>
            <a:lvl4pPr marL="5616575" indent="-802640" algn="l" defTabSz="3209290" rtl="0" eaLnBrk="1" latinLnBrk="0" hangingPunct="1">
              <a:lnSpc>
                <a:spcPct val="90000"/>
              </a:lnSpc>
              <a:buFont typeface="Arial" panose="020B0604020202090204" pitchFamily="34" charset="0"/>
              <a:buChar char="•"/>
              <a:defRPr lang="en-US" sz="4800" b="1" kern="1200" dirty="0" smtClean="0">
                <a:solidFill>
                  <a:schemeClr val="tx1"/>
                </a:solidFill>
                <a:latin typeface="+mj-lt"/>
                <a:ea typeface="+mn-ea"/>
                <a:cs typeface="+mn-cs"/>
              </a:defRPr>
            </a:lvl4pPr>
            <a:lvl5pPr marL="7221220" indent="-802640" algn="l" defTabSz="3209290" rtl="0" eaLnBrk="1" latinLnBrk="0" hangingPunct="1">
              <a:lnSpc>
                <a:spcPct val="90000"/>
              </a:lnSpc>
              <a:buFont typeface="Arial" panose="020B0604020202090204" pitchFamily="34" charset="0"/>
              <a:buChar char="•"/>
              <a:defRPr lang="en-GB" sz="4800" b="1" kern="1200" dirty="0" smtClean="0">
                <a:solidFill>
                  <a:schemeClr val="tx1"/>
                </a:solidFill>
                <a:latin typeface="+mj-lt"/>
                <a:ea typeface="+mn-ea"/>
                <a:cs typeface="+mn-cs"/>
              </a:defRPr>
            </a:lvl5pPr>
          </a:lstStyle>
          <a:p>
            <a:pPr marL="0" marR="0" lvl="0" indent="0" algn="l" defTabSz="3209290" rtl="0" eaLnBrk="1" fontAlgn="auto" latinLnBrk="0" hangingPunct="1">
              <a:lnSpc>
                <a:spcPct val="90000"/>
              </a:lnSpc>
              <a:spcBef>
                <a:spcPts val="3510"/>
              </a:spcBef>
              <a:spcAft>
                <a:spcPts val="0"/>
              </a:spcAft>
              <a:buClrTx/>
              <a:buSzTx/>
              <a:buFont typeface="Arial" panose="020B0604020202090204" pitchFamily="34" charset="0"/>
              <a:buNone/>
              <a:defRPr/>
            </a:pPr>
            <a:r>
              <a:rPr lang="en-US" dirty="0"/>
              <a:t>Click here to add text or choose graphic icon below</a:t>
            </a:r>
            <a:endParaRPr lang="en-US" dirty="0"/>
          </a:p>
          <a:p>
            <a:pPr lvl="0"/>
            <a:endParaRPr lang="en-US" dirty="0"/>
          </a:p>
        </p:txBody>
      </p:sp>
      <p:sp>
        <p:nvSpPr>
          <p:cNvPr id="15" name="Text Placeholder 19"/>
          <p:cNvSpPr>
            <a:spLocks noGrp="1"/>
          </p:cNvSpPr>
          <p:nvPr>
            <p:ph type="body" sz="quarter" idx="13" hasCustomPrompt="1"/>
          </p:nvPr>
        </p:nvSpPr>
        <p:spPr>
          <a:xfrm>
            <a:off x="1058784" y="28641677"/>
            <a:ext cx="12419679" cy="1238250"/>
          </a:xfrm>
          <a:prstGeom prst="rect">
            <a:avLst/>
          </a:prstGeom>
        </p:spPr>
        <p:txBody>
          <a:bodyPr>
            <a:normAutofit/>
          </a:bodyPr>
          <a:lstStyle>
            <a:lvl1pPr marL="0" indent="0">
              <a:buNone/>
              <a:defRPr sz="2800" baseline="0">
                <a:solidFill>
                  <a:schemeClr val="bg1"/>
                </a:solidFill>
              </a:defRPr>
            </a:lvl1pPr>
          </a:lstStyle>
          <a:p>
            <a:pPr lvl="0"/>
            <a:r>
              <a:rPr lang="en-US" dirty="0"/>
              <a:t>Add contact details here</a:t>
            </a:r>
            <a:endParaRPr lang="en-GB" dirty="0"/>
          </a:p>
        </p:txBody>
      </p:sp>
      <p:sp>
        <p:nvSpPr>
          <p:cNvPr id="17" name="Text Placeholder 17"/>
          <p:cNvSpPr>
            <a:spLocks noGrp="1"/>
          </p:cNvSpPr>
          <p:nvPr>
            <p:ph type="body" sz="quarter" idx="12" hasCustomPrompt="1"/>
          </p:nvPr>
        </p:nvSpPr>
        <p:spPr>
          <a:xfrm>
            <a:off x="29642776" y="28641677"/>
            <a:ext cx="12133950" cy="1238250"/>
          </a:xfrm>
          <a:prstGeom prst="rect">
            <a:avLst/>
          </a:prstGeom>
        </p:spPr>
        <p:txBody>
          <a:bodyPr>
            <a:normAutofit/>
          </a:bodyPr>
          <a:lstStyle>
            <a:lvl1pPr marL="0" indent="0" algn="r">
              <a:buNone/>
              <a:defRPr sz="2800" baseline="0">
                <a:solidFill>
                  <a:schemeClr val="bg1"/>
                </a:solidFill>
              </a:defRPr>
            </a:lvl1pPr>
          </a:lstStyle>
          <a:p>
            <a:pPr lvl="0"/>
            <a:r>
              <a:rPr lang="en-US" dirty="0"/>
              <a:t>Add collaborator logos here</a:t>
            </a:r>
            <a:endParaRPr lang="en-US" dirty="0"/>
          </a:p>
        </p:txBody>
      </p:sp>
    </p:spTree>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6" Type="http://schemas.openxmlformats.org/officeDocument/2006/relationships/theme" Target="../theme/theme1.xml"/><Relationship Id="rId15" Type="http://schemas.openxmlformats.org/officeDocument/2006/relationships/hyperlink" Target="https://www.ucl.ac.uk/cam/brand" TargetMode="External"/><Relationship Id="rId14" Type="http://schemas.openxmlformats.org/officeDocument/2006/relationships/hyperlink" Target="https://preview.tinyurl.com/UCL-GDPR" TargetMode="External"/><Relationship Id="rId13" Type="http://schemas.openxmlformats.org/officeDocument/2006/relationships/hyperlink" Target="https://www.ucl.ac.uk/library/ucl-copyright-advice" TargetMode="External"/><Relationship Id="rId12" Type="http://schemas.openxmlformats.org/officeDocument/2006/relationships/image" Target="../media/image1.wmf"/><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6E6E6"/>
        </a:solidFill>
        <a:effectLst/>
      </p:bgPr>
    </p:bg>
    <p:spTree>
      <p:nvGrpSpPr>
        <p:cNvPr id="1" name=""/>
        <p:cNvGrpSpPr/>
        <p:nvPr/>
      </p:nvGrpSpPr>
      <p:grpSpPr>
        <a:xfrm>
          <a:off x="0" y="0"/>
          <a:ext cx="0" cy="0"/>
          <a:chOff x="0" y="0"/>
          <a:chExt cx="0" cy="0"/>
        </a:xfrm>
      </p:grpSpPr>
      <p:pic>
        <p:nvPicPr>
          <p:cNvPr id="2" name="UCL Banne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0" y="-376164"/>
            <a:ext cx="42804000" cy="5154120"/>
          </a:xfrm>
          <a:prstGeom prst="rect">
            <a:avLst/>
          </a:prstGeom>
        </p:spPr>
      </p:pic>
      <p:sp>
        <p:nvSpPr>
          <p:cNvPr id="10" name="Rectangle 9"/>
          <p:cNvSpPr/>
          <p:nvPr/>
        </p:nvSpPr>
        <p:spPr>
          <a:xfrm>
            <a:off x="0" y="28289756"/>
            <a:ext cx="42800589" cy="203739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30" dirty="0"/>
          </a:p>
        </p:txBody>
      </p:sp>
      <p:sp>
        <p:nvSpPr>
          <p:cNvPr id="5" name="Rounded Rectangle 4"/>
          <p:cNvSpPr/>
          <p:nvPr/>
        </p:nvSpPr>
        <p:spPr>
          <a:xfrm>
            <a:off x="-10971985" y="1"/>
            <a:ext cx="10509339"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600" dirty="0">
              <a:solidFill>
                <a:schemeClr val="tx1"/>
              </a:solidFill>
            </a:endParaRPr>
          </a:p>
        </p:txBody>
      </p:sp>
      <p:sp>
        <p:nvSpPr>
          <p:cNvPr id="11" name="TextBox 10"/>
          <p:cNvSpPr txBox="1"/>
          <p:nvPr/>
        </p:nvSpPr>
        <p:spPr>
          <a:xfrm>
            <a:off x="-7205754" y="889794"/>
            <a:ext cx="3542958" cy="833172"/>
          </a:xfrm>
          <a:prstGeom prst="rect">
            <a:avLst/>
          </a:prstGeom>
          <a:noFill/>
        </p:spPr>
        <p:txBody>
          <a:bodyPr wrap="none" tIns="46797" bIns="46797" rtlCol="0">
            <a:spAutoFit/>
          </a:bodyPr>
          <a:lstStyle/>
          <a:p>
            <a:r>
              <a:rPr lang="en-GB" sz="4800" b="1" dirty="0">
                <a:latin typeface="+mj-lt"/>
              </a:rPr>
              <a:t>Guidelines:</a:t>
            </a:r>
            <a:endParaRPr lang="en-GB" sz="4800" b="1" dirty="0">
              <a:latin typeface="+mj-lt"/>
            </a:endParaRPr>
          </a:p>
        </p:txBody>
      </p:sp>
      <p:sp>
        <p:nvSpPr>
          <p:cNvPr id="17" name="TextBox 16"/>
          <p:cNvSpPr txBox="1"/>
          <p:nvPr/>
        </p:nvSpPr>
        <p:spPr>
          <a:xfrm>
            <a:off x="-10666950" y="2215296"/>
            <a:ext cx="9899266" cy="22146699"/>
          </a:xfrm>
          <a:prstGeom prst="rect">
            <a:avLst/>
          </a:prstGeom>
          <a:noFill/>
        </p:spPr>
        <p:txBody>
          <a:bodyPr wrap="square" tIns="46797" bIns="46797" rtlCol="0">
            <a:spAutoFit/>
          </a:bodyPr>
          <a:lstStyle/>
          <a:p>
            <a:pPr marL="0" indent="0" algn="l" defTabSz="457200" rtl="0" eaLnBrk="1" latinLnBrk="0" hangingPunct="1">
              <a:spcAft>
                <a:spcPts val="1200"/>
              </a:spcAft>
              <a:buFont typeface="Arial" panose="020B0604020202090204" pitchFamily="34" charset="0"/>
              <a:buNone/>
            </a:pPr>
            <a:r>
              <a:rPr lang="en-GB" sz="3600" b="1" kern="1200" dirty="0">
                <a:solidFill>
                  <a:schemeClr val="tx1"/>
                </a:solidFill>
                <a:latin typeface="+mj-lt"/>
                <a:ea typeface="+mn-ea"/>
                <a:cs typeface="+mn-cs"/>
              </a:rPr>
              <a:t>UCL Banner </a:t>
            </a:r>
            <a:endParaRPr lang="en-GB" sz="3600" b="1" kern="1200" dirty="0">
              <a:solidFill>
                <a:schemeClr val="tx1"/>
              </a:solidFill>
              <a:latin typeface="+mj-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The colour and format should not be altered.</a:t>
            </a:r>
            <a:endParaRPr lang="en-GB" sz="3200" kern="1200" dirty="0">
              <a:solidFill>
                <a:schemeClr val="tx1"/>
              </a:solidFill>
              <a:latin typeface="+mn-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Do not place other images or logos on the banner.</a:t>
            </a:r>
            <a:endParaRPr lang="en-GB" sz="3200" kern="1200" dirty="0">
              <a:solidFill>
                <a:schemeClr val="tx1"/>
              </a:solidFill>
              <a:latin typeface="+mn-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Title text should be left aligned unless a poster number is added.</a:t>
            </a:r>
            <a:endParaRPr lang="en-GB" sz="3200" kern="1200" dirty="0">
              <a:solidFill>
                <a:schemeClr val="tx1"/>
              </a:solidFill>
              <a:latin typeface="+mn-lt"/>
              <a:ea typeface="+mn-ea"/>
              <a:cs typeface="+mn-cs"/>
            </a:endParaRPr>
          </a:p>
          <a:p>
            <a:pPr marL="0" indent="0">
              <a:buFontTx/>
              <a:buNone/>
            </a:pPr>
            <a:endParaRPr lang="en-GB" sz="3200" b="0" dirty="0"/>
          </a:p>
          <a:p>
            <a:pPr marL="0" indent="0" algn="l" defTabSz="457200" rtl="0" eaLnBrk="1" latinLnBrk="0" hangingPunct="1">
              <a:spcAft>
                <a:spcPts val="1200"/>
              </a:spcAft>
              <a:buFont typeface="Arial" panose="020B0604020202090204" pitchFamily="34" charset="0"/>
              <a:buNone/>
            </a:pPr>
            <a:r>
              <a:rPr lang="en-GB" sz="3600" b="1" kern="1200" dirty="0">
                <a:solidFill>
                  <a:schemeClr val="tx1"/>
                </a:solidFill>
                <a:latin typeface="+mj-lt"/>
                <a:ea typeface="+mn-ea"/>
                <a:cs typeface="+mn-cs"/>
              </a:rPr>
              <a:t>Layout</a:t>
            </a:r>
            <a:endParaRPr lang="en-GB" sz="3600" b="1" kern="1200" dirty="0">
              <a:solidFill>
                <a:schemeClr val="tx1"/>
              </a:solidFill>
              <a:latin typeface="+mj-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This should be visually appealing and easy to follow. Be consistent.</a:t>
            </a:r>
            <a:endParaRPr lang="en-GB" sz="3200" kern="1200" dirty="0">
              <a:solidFill>
                <a:schemeClr val="tx1"/>
              </a:solidFill>
              <a:latin typeface="+mn-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Choose one slide layout and delete the rest of the slides. Adjust background boxes via the slide master view if required – see under view menu.</a:t>
            </a:r>
            <a:endParaRPr lang="en-GB" sz="3200" kern="1200" dirty="0">
              <a:solidFill>
                <a:schemeClr val="tx1"/>
              </a:solidFill>
              <a:latin typeface="+mn-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Ensure that the guides are turned on – see under view menu.</a:t>
            </a:r>
            <a:endParaRPr lang="en-GB" sz="3200" kern="1200" dirty="0">
              <a:solidFill>
                <a:schemeClr val="tx1"/>
              </a:solidFill>
              <a:latin typeface="+mn-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Keep within the margin guidelines at the edge to help visibility and avoid the risk of content being trimmed off. </a:t>
            </a:r>
            <a:endParaRPr lang="en-GB" sz="3200" kern="1200" dirty="0">
              <a:solidFill>
                <a:schemeClr val="tx1"/>
              </a:solidFill>
              <a:latin typeface="+mn-lt"/>
              <a:ea typeface="+mn-ea"/>
              <a:cs typeface="+mn-cs"/>
            </a:endParaRPr>
          </a:p>
          <a:p>
            <a:pPr marL="0" indent="0">
              <a:buFontTx/>
              <a:buNone/>
            </a:pPr>
            <a:endParaRPr lang="en-GB" sz="3200" b="1" dirty="0"/>
          </a:p>
          <a:p>
            <a:pPr marL="0" indent="0" algn="l" defTabSz="457200" rtl="0" eaLnBrk="1" latinLnBrk="0" hangingPunct="1">
              <a:spcAft>
                <a:spcPts val="1200"/>
              </a:spcAft>
              <a:buFont typeface="Arial" panose="020B0604020202090204" pitchFamily="34" charset="0"/>
              <a:buNone/>
            </a:pPr>
            <a:r>
              <a:rPr lang="en-GB" sz="3600" b="1" kern="1200" dirty="0">
                <a:solidFill>
                  <a:schemeClr val="tx1"/>
                </a:solidFill>
                <a:latin typeface="+mj-lt"/>
                <a:ea typeface="+mn-ea"/>
                <a:cs typeface="+mn-cs"/>
              </a:rPr>
              <a:t>Text</a:t>
            </a:r>
            <a:r>
              <a:rPr lang="en-GB" sz="3600" b="1" kern="1200" dirty="0">
                <a:solidFill>
                  <a:schemeClr val="tx1"/>
                </a:solidFill>
                <a:latin typeface="+mn-lt"/>
                <a:ea typeface="+mn-ea"/>
                <a:cs typeface="+mn-cs"/>
              </a:rPr>
              <a:t> </a:t>
            </a:r>
            <a:endParaRPr lang="en-GB" sz="3600" b="1" kern="1200" dirty="0">
              <a:solidFill>
                <a:schemeClr val="tx1"/>
              </a:solidFill>
              <a:latin typeface="+mn-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Aim for 300-600 words that are concise and straight to the point.</a:t>
            </a:r>
            <a:endParaRPr lang="en-GB" sz="3200" kern="1200" dirty="0">
              <a:solidFill>
                <a:schemeClr val="tx1"/>
              </a:solidFill>
              <a:latin typeface="+mn-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Avoid font sizes below 24pt except for captions.</a:t>
            </a:r>
            <a:endParaRPr lang="en-GB" sz="3200" kern="1200" dirty="0">
              <a:solidFill>
                <a:schemeClr val="tx1"/>
              </a:solidFill>
              <a:latin typeface="+mn-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Use a maximum of two fonts (the official UCL fonts are Arial or Helvetica, with Garamond as an additional font in the body text).</a:t>
            </a:r>
            <a:endParaRPr lang="en-GB" sz="3200" kern="1200" dirty="0">
              <a:solidFill>
                <a:schemeClr val="tx1"/>
              </a:solidFill>
              <a:latin typeface="+mn-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Use bullet points to break up large areas of text.</a:t>
            </a:r>
            <a:endParaRPr lang="en-GB" sz="3200" kern="1200" dirty="0">
              <a:solidFill>
                <a:schemeClr val="tx1"/>
              </a:solidFill>
              <a:latin typeface="+mn-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Left justified text is easier to read than fully justified.</a:t>
            </a:r>
            <a:endParaRPr lang="en-GB" sz="3200" kern="1200" dirty="0">
              <a:solidFill>
                <a:schemeClr val="tx1"/>
              </a:solidFill>
              <a:latin typeface="+mn-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Set headings in bold.</a:t>
            </a:r>
            <a:endParaRPr lang="en-GB" sz="3200" kern="1200" dirty="0">
              <a:solidFill>
                <a:schemeClr val="tx1"/>
              </a:solidFill>
              <a:latin typeface="+mn-lt"/>
              <a:ea typeface="+mn-ea"/>
              <a:cs typeface="+mn-cs"/>
            </a:endParaRPr>
          </a:p>
          <a:p>
            <a:pPr>
              <a:buFontTx/>
              <a:buNone/>
            </a:pPr>
            <a:endParaRPr lang="en-GB" sz="3200" b="1" dirty="0"/>
          </a:p>
          <a:p>
            <a:pPr marL="0" indent="0" algn="l" defTabSz="457200" rtl="0" eaLnBrk="1" latinLnBrk="0" hangingPunct="1">
              <a:spcAft>
                <a:spcPts val="1200"/>
              </a:spcAft>
              <a:buFont typeface="Arial" panose="020B0604020202090204" pitchFamily="34" charset="0"/>
              <a:buNone/>
            </a:pPr>
            <a:r>
              <a:rPr lang="en-GB" sz="3600" b="1" kern="1200" dirty="0">
                <a:solidFill>
                  <a:schemeClr val="tx1"/>
                </a:solidFill>
                <a:latin typeface="+mj-lt"/>
                <a:ea typeface="+mn-ea"/>
                <a:cs typeface="+mn-cs"/>
              </a:rPr>
              <a:t>Graphs, Images and Tables</a:t>
            </a:r>
            <a:endParaRPr lang="en-GB" sz="3600" b="1" kern="1200" dirty="0">
              <a:solidFill>
                <a:schemeClr val="tx1"/>
              </a:solidFill>
              <a:latin typeface="+mj-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They must be embedded in your file by inserting the file rather than copying and pasting.</a:t>
            </a:r>
            <a:endParaRPr lang="en-GB" sz="3200" kern="1200" dirty="0">
              <a:solidFill>
                <a:schemeClr val="tx1"/>
              </a:solidFill>
              <a:latin typeface="+mn-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Make sure they are sufficient size and clearly visible with at least 150dpi.</a:t>
            </a:r>
            <a:endParaRPr lang="en-GB" sz="3200" b="1" dirty="0"/>
          </a:p>
          <a:p>
            <a:pPr>
              <a:buFontTx/>
              <a:buNone/>
            </a:pPr>
            <a:endParaRPr lang="en-GB" sz="3200" b="1" dirty="0"/>
          </a:p>
        </p:txBody>
      </p:sp>
      <p:sp>
        <p:nvSpPr>
          <p:cNvPr id="6" name="Rounded Rectangle 5"/>
          <p:cNvSpPr/>
          <p:nvPr/>
        </p:nvSpPr>
        <p:spPr>
          <a:xfrm>
            <a:off x="43291003" y="1"/>
            <a:ext cx="10511220" cy="30275213"/>
          </a:xfrm>
          <a:prstGeom prst="round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30" dirty="0"/>
          </a:p>
        </p:txBody>
      </p:sp>
      <p:sp>
        <p:nvSpPr>
          <p:cNvPr id="14" name="TextBox 13"/>
          <p:cNvSpPr txBox="1"/>
          <p:nvPr/>
        </p:nvSpPr>
        <p:spPr>
          <a:xfrm>
            <a:off x="46243108" y="909884"/>
            <a:ext cx="5016117" cy="833172"/>
          </a:xfrm>
          <a:prstGeom prst="rect">
            <a:avLst/>
          </a:prstGeom>
          <a:noFill/>
        </p:spPr>
        <p:txBody>
          <a:bodyPr wrap="none" tIns="46797" bIns="46797" rtlCol="0">
            <a:spAutoFit/>
          </a:bodyPr>
          <a:lstStyle/>
          <a:p>
            <a:r>
              <a:rPr lang="en-GB" sz="4800" b="1" dirty="0">
                <a:latin typeface="+mj-lt"/>
              </a:rPr>
              <a:t>Guidelines </a:t>
            </a:r>
            <a:r>
              <a:rPr lang="en-GB" sz="4800" b="1" dirty="0" err="1">
                <a:latin typeface="+mj-lt"/>
              </a:rPr>
              <a:t>cont</a:t>
            </a:r>
            <a:r>
              <a:rPr lang="en-GB" sz="4800" b="1" dirty="0">
                <a:latin typeface="+mj-lt"/>
              </a:rPr>
              <a:t>:</a:t>
            </a:r>
            <a:endParaRPr lang="en-GB" sz="4800" b="1" dirty="0">
              <a:latin typeface="+mj-lt"/>
            </a:endParaRPr>
          </a:p>
        </p:txBody>
      </p:sp>
      <p:sp>
        <p:nvSpPr>
          <p:cNvPr id="20" name="TextBox 19"/>
          <p:cNvSpPr txBox="1"/>
          <p:nvPr/>
        </p:nvSpPr>
        <p:spPr>
          <a:xfrm>
            <a:off x="43596980" y="2200896"/>
            <a:ext cx="9899266" cy="7558090"/>
          </a:xfrm>
          <a:prstGeom prst="rect">
            <a:avLst/>
          </a:prstGeom>
          <a:noFill/>
        </p:spPr>
        <p:txBody>
          <a:bodyPr wrap="square" tIns="46797" bIns="46797" rtlCol="0">
            <a:spAutoFit/>
          </a:bodyPr>
          <a:lstStyle/>
          <a:p>
            <a:pPr marL="0" indent="0" algn="l" defTabSz="457200" rtl="0" eaLnBrk="1" latinLnBrk="0" hangingPunct="1">
              <a:spcAft>
                <a:spcPts val="1200"/>
              </a:spcAft>
              <a:buFont typeface="Arial" panose="020B0604020202090204" pitchFamily="34" charset="0"/>
              <a:buNone/>
            </a:pPr>
            <a:r>
              <a:rPr lang="en-GB" sz="3600" b="1" kern="1200" dirty="0">
                <a:solidFill>
                  <a:schemeClr val="tx1"/>
                </a:solidFill>
                <a:latin typeface="+mj-lt"/>
                <a:ea typeface="+mn-ea"/>
                <a:cs typeface="+mn-cs"/>
              </a:rPr>
              <a:t>Colour</a:t>
            </a:r>
            <a:endParaRPr lang="en-GB" sz="4000" b="1" kern="1200" dirty="0">
              <a:solidFill>
                <a:schemeClr val="tx1"/>
              </a:solidFill>
              <a:latin typeface="+mj-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Select background colours that contrast well 	   with the font to allow easier reading of your text.</a:t>
            </a:r>
            <a:endParaRPr lang="en-GB" sz="3200" kern="1200" dirty="0">
              <a:solidFill>
                <a:schemeClr val="tx1"/>
              </a:solidFill>
              <a:latin typeface="+mn-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Avoid backgrounds with bright or dark colours and full of texture as this will distract readers.</a:t>
            </a:r>
            <a:endParaRPr lang="en-GB" sz="3200" kern="1200" dirty="0">
              <a:solidFill>
                <a:schemeClr val="tx1"/>
              </a:solidFill>
              <a:latin typeface="+mn-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Try not to use too many colours – 1-2 work well, plus images and charts.</a:t>
            </a:r>
            <a:endParaRPr lang="en-GB" sz="3200" kern="1200" dirty="0">
              <a:solidFill>
                <a:schemeClr val="tx1"/>
              </a:solidFill>
              <a:latin typeface="+mn-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The template is formatted with appropriate UCL colours for the banner colour chosen.</a:t>
            </a:r>
            <a:endParaRPr lang="en-GB" sz="3200" kern="1200" dirty="0">
              <a:solidFill>
                <a:schemeClr val="tx1"/>
              </a:solidFill>
              <a:latin typeface="+mn-lt"/>
              <a:ea typeface="+mn-ea"/>
              <a:cs typeface="+mn-cs"/>
            </a:endParaRPr>
          </a:p>
          <a:p>
            <a:pPr marL="457200" marR="0" lvl="0" indent="-457200" algn="l" defTabSz="457200" rtl="0" eaLnBrk="1" fontAlgn="auto" latinLnBrk="0" hangingPunct="1">
              <a:lnSpc>
                <a:spcPct val="100000"/>
              </a:lnSpc>
              <a:spcBef>
                <a:spcPts val="0"/>
              </a:spcBef>
              <a:spcAft>
                <a:spcPts val="1800"/>
              </a:spcAft>
              <a:buClrTx/>
              <a:buSzTx/>
              <a:buFont typeface="Arial" panose="020B0604020202090204" pitchFamily="34" charset="0"/>
              <a:buChar char="•"/>
              <a:defRPr/>
            </a:pPr>
            <a:r>
              <a:rPr lang="en-GB" sz="3600" kern="1200" dirty="0">
                <a:solidFill>
                  <a:schemeClr val="tx1"/>
                </a:solidFill>
                <a:latin typeface="+mn-lt"/>
                <a:ea typeface="+mn-ea"/>
                <a:cs typeface="+mn-cs"/>
              </a:rPr>
              <a:t>Don’t use multiple layers of transparency in PowerPoint.</a:t>
            </a:r>
            <a:endParaRPr lang="en-GB" sz="3600" kern="1200" dirty="0">
              <a:solidFill>
                <a:schemeClr val="tx1"/>
              </a:solidFill>
              <a:latin typeface="+mn-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endParaRPr lang="en-GB" sz="3600" b="1" kern="1200" dirty="0">
              <a:solidFill>
                <a:schemeClr val="tx1"/>
              </a:solidFill>
              <a:latin typeface="+mn-lt"/>
              <a:ea typeface="+mn-ea"/>
              <a:cs typeface="+mn-cs"/>
            </a:endParaRPr>
          </a:p>
        </p:txBody>
      </p:sp>
      <p:sp>
        <p:nvSpPr>
          <p:cNvPr id="15" name="TextBox 14"/>
          <p:cNvSpPr txBox="1"/>
          <p:nvPr/>
        </p:nvSpPr>
        <p:spPr>
          <a:xfrm>
            <a:off x="43711148" y="9641521"/>
            <a:ext cx="9899266" cy="9804859"/>
          </a:xfrm>
          <a:prstGeom prst="rect">
            <a:avLst/>
          </a:prstGeom>
          <a:noFill/>
        </p:spPr>
        <p:txBody>
          <a:bodyPr wrap="square" tIns="46797" bIns="46797" rtlCol="0">
            <a:spAutoFit/>
          </a:bodyPr>
          <a:lstStyle/>
          <a:p>
            <a:pPr marL="0" indent="0" algn="l" defTabSz="457200" rtl="0" eaLnBrk="1" latinLnBrk="0" hangingPunct="1">
              <a:spcAft>
                <a:spcPts val="1200"/>
              </a:spcAft>
              <a:buFont typeface="Arial" panose="020B0604020202090204" pitchFamily="34" charset="0"/>
              <a:buNone/>
            </a:pPr>
            <a:r>
              <a:rPr lang="en-GB" sz="3600" b="1" kern="1200" dirty="0">
                <a:solidFill>
                  <a:schemeClr val="tx1"/>
                </a:solidFill>
                <a:latin typeface="+mj-lt"/>
                <a:ea typeface="+mn-ea"/>
                <a:cs typeface="+mn-cs"/>
              </a:rPr>
              <a:t>Copyright  and GDPR</a:t>
            </a:r>
            <a:endParaRPr lang="en-GB" sz="3600" b="1" kern="1200" dirty="0">
              <a:solidFill>
                <a:schemeClr val="tx1"/>
              </a:solidFill>
              <a:latin typeface="+mj-lt"/>
              <a:ea typeface="+mn-ea"/>
              <a:cs typeface="+mn-cs"/>
            </a:endParaRPr>
          </a:p>
          <a:p>
            <a:r>
              <a:rPr lang="en-GB" sz="2800" dirty="0"/>
              <a:t>(copy and paste the link  to your browser )</a:t>
            </a:r>
            <a:endParaRPr lang="en-GB" sz="2800" dirty="0"/>
          </a:p>
          <a:p>
            <a:endParaRPr lang="en-GB" sz="3200" dirty="0">
              <a:hlinkClick r:id="" action="ppaction://noaction"/>
            </a:endParaRPr>
          </a:p>
          <a:p>
            <a:r>
              <a:rPr lang="en-GB" sz="3200" dirty="0">
                <a:hlinkClick r:id="" action="ppaction://noaction"/>
              </a:rPr>
              <a:t>https</a:t>
            </a:r>
            <a:r>
              <a:rPr lang="en-GB" sz="3200" dirty="0">
                <a:hlinkClick r:id="rId13"/>
              </a:rPr>
              <a:t>://www.ucl.ac.uk/library/ucl-copyright-advice</a:t>
            </a:r>
            <a:endParaRPr lang="en-GB" sz="3200" dirty="0"/>
          </a:p>
          <a:p>
            <a:endParaRPr lang="en-GB" sz="3200" dirty="0"/>
          </a:p>
          <a:p>
            <a:r>
              <a:rPr lang="en-GB" sz="3200" dirty="0">
                <a:hlinkClick r:id="rId14"/>
              </a:rPr>
              <a:t>https://preview.tinyurl.com/UCL-GDPR</a:t>
            </a:r>
            <a:endParaRPr lang="en-GB" sz="3200" dirty="0"/>
          </a:p>
          <a:p>
            <a:endParaRPr lang="en-GB" sz="3200" dirty="0"/>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Only use copyright free images or those available under the creative commons license unless you have bought the relevant license. You are free to use graphics you have generated but check with colleagues if they have produced them.</a:t>
            </a:r>
            <a:endParaRPr lang="en-GB" sz="3200" kern="1200" dirty="0">
              <a:solidFill>
                <a:schemeClr val="tx1"/>
              </a:solidFill>
              <a:latin typeface="+mn-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Images downloaded from online are subject to copyright unless this has been waived.</a:t>
            </a:r>
            <a:endParaRPr lang="en-GB" sz="3200" kern="1200" dirty="0">
              <a:solidFill>
                <a:schemeClr val="tx1"/>
              </a:solidFill>
              <a:latin typeface="+mn-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Flickr.com is a useful resource to check the copyright status of images from the web.</a:t>
            </a:r>
            <a:endParaRPr lang="en-GB" sz="3200" kern="1200" dirty="0">
              <a:solidFill>
                <a:schemeClr val="tx1"/>
              </a:solidFill>
              <a:latin typeface="+mn-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Follow GDPR (General Data Protection Regulation) for images of people.</a:t>
            </a:r>
            <a:endParaRPr lang="en-GB" sz="3200" kern="1200" dirty="0">
              <a:solidFill>
                <a:schemeClr val="tx1"/>
              </a:solidFill>
              <a:latin typeface="+mn-lt"/>
              <a:ea typeface="+mn-ea"/>
              <a:cs typeface="+mn-cs"/>
            </a:endParaRPr>
          </a:p>
        </p:txBody>
      </p:sp>
      <p:sp>
        <p:nvSpPr>
          <p:cNvPr id="4" name="TextBox 3"/>
          <p:cNvSpPr txBox="1"/>
          <p:nvPr/>
        </p:nvSpPr>
        <p:spPr>
          <a:xfrm>
            <a:off x="43596980" y="20038106"/>
            <a:ext cx="9899266" cy="3077766"/>
          </a:xfrm>
          <a:prstGeom prst="rect">
            <a:avLst/>
          </a:prstGeom>
          <a:noFill/>
        </p:spPr>
        <p:txBody>
          <a:bodyPr wrap="square" rtlCol="0">
            <a:spAutoFit/>
          </a:bodyPr>
          <a:lstStyle/>
          <a:p>
            <a:pPr algn="l" defTabSz="457200" rtl="0" eaLnBrk="1" latinLnBrk="0" hangingPunct="1">
              <a:lnSpc>
                <a:spcPct val="100000"/>
              </a:lnSpc>
              <a:spcAft>
                <a:spcPts val="1800"/>
              </a:spcAft>
              <a:buFont typeface="Arial" panose="020B0604020202090204" pitchFamily="34" charset="0"/>
            </a:pPr>
            <a:r>
              <a:rPr lang="en-GB" sz="3600" b="1" kern="1200" dirty="0">
                <a:solidFill>
                  <a:schemeClr val="tx1"/>
                </a:solidFill>
                <a:latin typeface="+mj-lt"/>
                <a:ea typeface="+mn-ea"/>
                <a:cs typeface="+mn-cs"/>
              </a:rPr>
              <a:t>UCL Banner vs UCL Logo</a:t>
            </a:r>
            <a:endParaRPr lang="en-GB" sz="3600" b="1" kern="1200" dirty="0">
              <a:solidFill>
                <a:schemeClr val="tx1"/>
              </a:solidFill>
              <a:latin typeface="+mj-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Use the banner where UCL is the major partner</a:t>
            </a:r>
            <a:endParaRPr lang="en-GB" sz="3200" kern="1200" dirty="0">
              <a:solidFill>
                <a:schemeClr val="tx1"/>
              </a:solidFill>
              <a:latin typeface="+mn-lt"/>
              <a:ea typeface="+mn-ea"/>
              <a:cs typeface="+mn-cs"/>
            </a:endParaRPr>
          </a:p>
          <a:p>
            <a:pPr marL="457200" indent="-457200" algn="l" defTabSz="457200" rtl="0" eaLnBrk="1" latinLnBrk="0" hangingPunct="1">
              <a:lnSpc>
                <a:spcPct val="100000"/>
              </a:lnSpc>
              <a:spcAft>
                <a:spcPts val="1800"/>
              </a:spcAft>
              <a:buFont typeface="Arial" panose="020B0604020202090204" pitchFamily="34" charset="0"/>
              <a:buChar char="•"/>
            </a:pPr>
            <a:r>
              <a:rPr lang="en-GB" sz="3200" kern="1200" dirty="0">
                <a:solidFill>
                  <a:schemeClr val="tx1"/>
                </a:solidFill>
                <a:latin typeface="+mn-lt"/>
                <a:ea typeface="+mn-ea"/>
                <a:cs typeface="+mn-cs"/>
              </a:rPr>
              <a:t>Use the UCL logo only where work is an equal collaboration and place all logos at the bottom - </a:t>
            </a:r>
            <a:r>
              <a:rPr lang="en-GB" sz="3200" dirty="0">
                <a:hlinkClick r:id="rId15"/>
              </a:rPr>
              <a:t>https://www.ucl.ac.uk/cam/brand</a:t>
            </a:r>
            <a:endParaRPr lang="en-GB" sz="3200" kern="1200" dirty="0">
              <a:solidFill>
                <a:schemeClr val="tx1"/>
              </a:solidFill>
              <a:latin typeface="+mn-lt"/>
              <a:ea typeface="+mn-ea"/>
              <a:cs typeface="+mn-cs"/>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3209290" rtl="0" eaLnBrk="1" latinLnBrk="0" hangingPunct="1">
        <a:lnSpc>
          <a:spcPct val="90000"/>
        </a:lnSpc>
        <a:spcBef>
          <a:spcPct val="0"/>
        </a:spcBef>
        <a:buNone/>
        <a:defRPr sz="15440" kern="1200">
          <a:solidFill>
            <a:schemeClr val="tx1"/>
          </a:solidFill>
          <a:latin typeface="+mj-lt"/>
          <a:ea typeface="+mj-ea"/>
          <a:cs typeface="+mj-cs"/>
        </a:defRPr>
      </a:lvl1pPr>
    </p:titleStyle>
    <p:bodyStyle>
      <a:lvl1pPr marL="802640" indent="-802640" algn="l" defTabSz="3209290" rtl="0" eaLnBrk="1" latinLnBrk="0" hangingPunct="1">
        <a:lnSpc>
          <a:spcPct val="90000"/>
        </a:lnSpc>
        <a:spcBef>
          <a:spcPts val="3510"/>
        </a:spcBef>
        <a:buFont typeface="Arial" panose="020B0604020202090204" pitchFamily="34" charset="0"/>
        <a:buChar char="•"/>
        <a:defRPr sz="9825" kern="1200">
          <a:solidFill>
            <a:schemeClr val="tx1"/>
          </a:solidFill>
          <a:latin typeface="+mn-lt"/>
          <a:ea typeface="+mn-ea"/>
          <a:cs typeface="+mn-cs"/>
        </a:defRPr>
      </a:lvl1pPr>
      <a:lvl2pPr marL="2407285" indent="-802640" algn="l" defTabSz="3209290" rtl="0" eaLnBrk="1" latinLnBrk="0" hangingPunct="1">
        <a:lnSpc>
          <a:spcPct val="90000"/>
        </a:lnSpc>
        <a:spcBef>
          <a:spcPts val="1755"/>
        </a:spcBef>
        <a:buFont typeface="Arial" panose="020B0604020202090204" pitchFamily="34" charset="0"/>
        <a:buChar char="•"/>
        <a:defRPr sz="8425" kern="1200">
          <a:solidFill>
            <a:schemeClr val="tx1"/>
          </a:solidFill>
          <a:latin typeface="+mn-lt"/>
          <a:ea typeface="+mn-ea"/>
          <a:cs typeface="+mn-cs"/>
        </a:defRPr>
      </a:lvl2pPr>
      <a:lvl3pPr marL="4011930" indent="-802640" algn="l" defTabSz="3209290" rtl="0" eaLnBrk="1" latinLnBrk="0" hangingPunct="1">
        <a:lnSpc>
          <a:spcPct val="90000"/>
        </a:lnSpc>
        <a:spcBef>
          <a:spcPts val="1755"/>
        </a:spcBef>
        <a:buFont typeface="Arial" panose="020B0604020202090204" pitchFamily="34" charset="0"/>
        <a:buChar char="•"/>
        <a:defRPr sz="7020" kern="1200">
          <a:solidFill>
            <a:schemeClr val="tx1"/>
          </a:solidFill>
          <a:latin typeface="+mn-lt"/>
          <a:ea typeface="+mn-ea"/>
          <a:cs typeface="+mn-cs"/>
        </a:defRPr>
      </a:lvl3pPr>
      <a:lvl4pPr marL="5616575" indent="-802640" algn="l" defTabSz="3209290" rtl="0" eaLnBrk="1" latinLnBrk="0" hangingPunct="1">
        <a:lnSpc>
          <a:spcPct val="90000"/>
        </a:lnSpc>
        <a:spcBef>
          <a:spcPts val="1755"/>
        </a:spcBef>
        <a:buFont typeface="Arial" panose="020B0604020202090204" pitchFamily="34" charset="0"/>
        <a:buChar char="•"/>
        <a:defRPr sz="6315" kern="1200">
          <a:solidFill>
            <a:schemeClr val="tx1"/>
          </a:solidFill>
          <a:latin typeface="+mn-lt"/>
          <a:ea typeface="+mn-ea"/>
          <a:cs typeface="+mn-cs"/>
        </a:defRPr>
      </a:lvl4pPr>
      <a:lvl5pPr marL="7221220" indent="-802640" algn="l" defTabSz="3209290" rtl="0" eaLnBrk="1" latinLnBrk="0" hangingPunct="1">
        <a:lnSpc>
          <a:spcPct val="90000"/>
        </a:lnSpc>
        <a:spcBef>
          <a:spcPts val="1755"/>
        </a:spcBef>
        <a:buFont typeface="Arial" panose="020B0604020202090204" pitchFamily="34" charset="0"/>
        <a:buChar char="•"/>
        <a:defRPr sz="6315" kern="1200">
          <a:solidFill>
            <a:schemeClr val="tx1"/>
          </a:solidFill>
          <a:latin typeface="+mn-lt"/>
          <a:ea typeface="+mn-ea"/>
          <a:cs typeface="+mn-cs"/>
        </a:defRPr>
      </a:lvl5pPr>
      <a:lvl6pPr marL="8825865" indent="-802640" algn="l" defTabSz="3209290" rtl="0" eaLnBrk="1" latinLnBrk="0" hangingPunct="1">
        <a:lnSpc>
          <a:spcPct val="90000"/>
        </a:lnSpc>
        <a:spcBef>
          <a:spcPts val="1755"/>
        </a:spcBef>
        <a:buFont typeface="Arial" panose="020B0604020202090204" pitchFamily="34" charset="0"/>
        <a:buChar char="•"/>
        <a:defRPr sz="6315" kern="1200">
          <a:solidFill>
            <a:schemeClr val="tx1"/>
          </a:solidFill>
          <a:latin typeface="+mn-lt"/>
          <a:ea typeface="+mn-ea"/>
          <a:cs typeface="+mn-cs"/>
        </a:defRPr>
      </a:lvl6pPr>
      <a:lvl7pPr marL="10430510" indent="-802640" algn="l" defTabSz="3209290" rtl="0" eaLnBrk="1" latinLnBrk="0" hangingPunct="1">
        <a:lnSpc>
          <a:spcPct val="90000"/>
        </a:lnSpc>
        <a:spcBef>
          <a:spcPts val="1755"/>
        </a:spcBef>
        <a:buFont typeface="Arial" panose="020B0604020202090204" pitchFamily="34" charset="0"/>
        <a:buChar char="•"/>
        <a:defRPr sz="6315" kern="1200">
          <a:solidFill>
            <a:schemeClr val="tx1"/>
          </a:solidFill>
          <a:latin typeface="+mn-lt"/>
          <a:ea typeface="+mn-ea"/>
          <a:cs typeface="+mn-cs"/>
        </a:defRPr>
      </a:lvl7pPr>
      <a:lvl8pPr marL="12035155" indent="-802640" algn="l" defTabSz="3209290" rtl="0" eaLnBrk="1" latinLnBrk="0" hangingPunct="1">
        <a:lnSpc>
          <a:spcPct val="90000"/>
        </a:lnSpc>
        <a:spcBef>
          <a:spcPts val="1755"/>
        </a:spcBef>
        <a:buFont typeface="Arial" panose="020B0604020202090204" pitchFamily="34" charset="0"/>
        <a:buChar char="•"/>
        <a:defRPr sz="6315" kern="1200">
          <a:solidFill>
            <a:schemeClr val="tx1"/>
          </a:solidFill>
          <a:latin typeface="+mn-lt"/>
          <a:ea typeface="+mn-ea"/>
          <a:cs typeface="+mn-cs"/>
        </a:defRPr>
      </a:lvl8pPr>
      <a:lvl9pPr marL="13639800" indent="-802640" algn="l" defTabSz="3209290" rtl="0" eaLnBrk="1" latinLnBrk="0" hangingPunct="1">
        <a:lnSpc>
          <a:spcPct val="90000"/>
        </a:lnSpc>
        <a:spcBef>
          <a:spcPts val="1755"/>
        </a:spcBef>
        <a:buFont typeface="Arial" panose="020B0604020202090204" pitchFamily="34" charset="0"/>
        <a:buChar char="•"/>
        <a:defRPr sz="6315" kern="1200">
          <a:solidFill>
            <a:schemeClr val="tx1"/>
          </a:solidFill>
          <a:latin typeface="+mn-lt"/>
          <a:ea typeface="+mn-ea"/>
          <a:cs typeface="+mn-cs"/>
        </a:defRPr>
      </a:lvl9pPr>
    </p:bodyStyle>
    <p:otherStyle>
      <a:defPPr>
        <a:defRPr lang="en-US"/>
      </a:defPPr>
      <a:lvl1pPr marL="0" algn="l" defTabSz="3209290" rtl="0" eaLnBrk="1" latinLnBrk="0" hangingPunct="1">
        <a:defRPr sz="6315" kern="1200">
          <a:solidFill>
            <a:schemeClr val="tx1"/>
          </a:solidFill>
          <a:latin typeface="+mn-lt"/>
          <a:ea typeface="+mn-ea"/>
          <a:cs typeface="+mn-cs"/>
        </a:defRPr>
      </a:lvl1pPr>
      <a:lvl2pPr marL="1604645" algn="l" defTabSz="3209290" rtl="0" eaLnBrk="1" latinLnBrk="0" hangingPunct="1">
        <a:defRPr sz="6315" kern="1200">
          <a:solidFill>
            <a:schemeClr val="tx1"/>
          </a:solidFill>
          <a:latin typeface="+mn-lt"/>
          <a:ea typeface="+mn-ea"/>
          <a:cs typeface="+mn-cs"/>
        </a:defRPr>
      </a:lvl2pPr>
      <a:lvl3pPr marL="3209290" algn="l" defTabSz="3209290" rtl="0" eaLnBrk="1" latinLnBrk="0" hangingPunct="1">
        <a:defRPr sz="6315" kern="1200">
          <a:solidFill>
            <a:schemeClr val="tx1"/>
          </a:solidFill>
          <a:latin typeface="+mn-lt"/>
          <a:ea typeface="+mn-ea"/>
          <a:cs typeface="+mn-cs"/>
        </a:defRPr>
      </a:lvl3pPr>
      <a:lvl4pPr marL="4813935" algn="l" defTabSz="3209290" rtl="0" eaLnBrk="1" latinLnBrk="0" hangingPunct="1">
        <a:defRPr sz="6315" kern="1200">
          <a:solidFill>
            <a:schemeClr val="tx1"/>
          </a:solidFill>
          <a:latin typeface="+mn-lt"/>
          <a:ea typeface="+mn-ea"/>
          <a:cs typeface="+mn-cs"/>
        </a:defRPr>
      </a:lvl4pPr>
      <a:lvl5pPr marL="6418580" algn="l" defTabSz="3209290" rtl="0" eaLnBrk="1" latinLnBrk="0" hangingPunct="1">
        <a:defRPr sz="6315" kern="1200">
          <a:solidFill>
            <a:schemeClr val="tx1"/>
          </a:solidFill>
          <a:latin typeface="+mn-lt"/>
          <a:ea typeface="+mn-ea"/>
          <a:cs typeface="+mn-cs"/>
        </a:defRPr>
      </a:lvl5pPr>
      <a:lvl6pPr marL="8023225" algn="l" defTabSz="3209290" rtl="0" eaLnBrk="1" latinLnBrk="0" hangingPunct="1">
        <a:defRPr sz="6315" kern="1200">
          <a:solidFill>
            <a:schemeClr val="tx1"/>
          </a:solidFill>
          <a:latin typeface="+mn-lt"/>
          <a:ea typeface="+mn-ea"/>
          <a:cs typeface="+mn-cs"/>
        </a:defRPr>
      </a:lvl6pPr>
      <a:lvl7pPr marL="9627870" algn="l" defTabSz="3209290" rtl="0" eaLnBrk="1" latinLnBrk="0" hangingPunct="1">
        <a:defRPr sz="6315" kern="1200">
          <a:solidFill>
            <a:schemeClr val="tx1"/>
          </a:solidFill>
          <a:latin typeface="+mn-lt"/>
          <a:ea typeface="+mn-ea"/>
          <a:cs typeface="+mn-cs"/>
        </a:defRPr>
      </a:lvl7pPr>
      <a:lvl8pPr marL="11232515" algn="l" defTabSz="3209290" rtl="0" eaLnBrk="1" latinLnBrk="0" hangingPunct="1">
        <a:defRPr sz="6315" kern="1200">
          <a:solidFill>
            <a:schemeClr val="tx1"/>
          </a:solidFill>
          <a:latin typeface="+mn-lt"/>
          <a:ea typeface="+mn-ea"/>
          <a:cs typeface="+mn-cs"/>
        </a:defRPr>
      </a:lvl8pPr>
      <a:lvl9pPr marL="12837160" algn="l" defTabSz="3209290" rtl="0" eaLnBrk="1" latinLnBrk="0" hangingPunct="1">
        <a:defRPr sz="631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9" Type="http://schemas.openxmlformats.org/officeDocument/2006/relationships/image" Target="../media/image10.png"/><Relationship Id="rId8" Type="http://schemas.openxmlformats.org/officeDocument/2006/relationships/image" Target="../media/image9.png"/><Relationship Id="rId7" Type="http://schemas.openxmlformats.org/officeDocument/2006/relationships/image" Target="../media/image8.png"/><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svg"/><Relationship Id="rId3" Type="http://schemas.openxmlformats.org/officeDocument/2006/relationships/image" Target="../media/image4.png"/><Relationship Id="rId27" Type="http://schemas.openxmlformats.org/officeDocument/2006/relationships/notesSlide" Target="../notesSlides/notesSlide1.xml"/><Relationship Id="rId26" Type="http://schemas.openxmlformats.org/officeDocument/2006/relationships/slideLayout" Target="../slideLayouts/slideLayout3.xml"/><Relationship Id="rId25" Type="http://schemas.openxmlformats.org/officeDocument/2006/relationships/image" Target="../media/image26.jpeg"/><Relationship Id="rId24" Type="http://schemas.openxmlformats.org/officeDocument/2006/relationships/image" Target="../media/image25.png"/><Relationship Id="rId23" Type="http://schemas.openxmlformats.org/officeDocument/2006/relationships/image" Target="../media/image24.png"/><Relationship Id="rId22" Type="http://schemas.openxmlformats.org/officeDocument/2006/relationships/image" Target="../media/image23.png"/><Relationship Id="rId21" Type="http://schemas.openxmlformats.org/officeDocument/2006/relationships/image" Target="../media/image22.png"/><Relationship Id="rId20" Type="http://schemas.openxmlformats.org/officeDocument/2006/relationships/image" Target="../media/image21.png"/><Relationship Id="rId2" Type="http://schemas.openxmlformats.org/officeDocument/2006/relationships/image" Target="../media/image3.png"/><Relationship Id="rId19" Type="http://schemas.openxmlformats.org/officeDocument/2006/relationships/image" Target="../media/image20.png"/><Relationship Id="rId18" Type="http://schemas.openxmlformats.org/officeDocument/2006/relationships/image" Target="../media/image19.png"/><Relationship Id="rId17" Type="http://schemas.openxmlformats.org/officeDocument/2006/relationships/image" Target="../media/image18.png"/><Relationship Id="rId16" Type="http://schemas.openxmlformats.org/officeDocument/2006/relationships/image" Target="../media/image17.png"/><Relationship Id="rId15" Type="http://schemas.openxmlformats.org/officeDocument/2006/relationships/image" Target="../media/image16.png"/><Relationship Id="rId14" Type="http://schemas.openxmlformats.org/officeDocument/2006/relationships/image" Target="../media/image15.png"/><Relationship Id="rId13" Type="http://schemas.openxmlformats.org/officeDocument/2006/relationships/image" Target="../media/image14.png"/><Relationship Id="rId12" Type="http://schemas.openxmlformats.org/officeDocument/2006/relationships/image" Target="../media/image13.png"/><Relationship Id="rId11" Type="http://schemas.openxmlformats.org/officeDocument/2006/relationships/image" Target="../media/image12.png"/><Relationship Id="rId10" Type="http://schemas.openxmlformats.org/officeDocument/2006/relationships/image" Target="../media/image11.png"/><Relationship Id="rId1"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 name="图片 66" descr="截屏2025-12-07 20.48.35"/>
          <p:cNvPicPr>
            <a:picLocks noChangeAspect="1"/>
          </p:cNvPicPr>
          <p:nvPr/>
        </p:nvPicPr>
        <p:blipFill>
          <a:blip r:embed="rId1"/>
          <a:srcRect l="4280" r="9520"/>
          <a:stretch>
            <a:fillRect/>
          </a:stretch>
        </p:blipFill>
        <p:spPr>
          <a:xfrm>
            <a:off x="24659590" y="20495260"/>
            <a:ext cx="3342640" cy="7065645"/>
          </a:xfrm>
          <a:prstGeom prst="rect">
            <a:avLst/>
          </a:prstGeom>
        </p:spPr>
      </p:pic>
      <p:pic>
        <p:nvPicPr>
          <p:cNvPr id="26" name="图片 25" descr="3 流程图"/>
          <p:cNvPicPr>
            <a:picLocks noChangeAspect="1"/>
          </p:cNvPicPr>
          <p:nvPr/>
        </p:nvPicPr>
        <p:blipFill>
          <a:blip r:embed="rId2"/>
          <a:stretch>
            <a:fillRect/>
          </a:stretch>
        </p:blipFill>
        <p:spPr>
          <a:xfrm>
            <a:off x="15679420" y="14882495"/>
            <a:ext cx="11788775" cy="4312920"/>
          </a:xfrm>
          <a:prstGeom prst="rect">
            <a:avLst/>
          </a:prstGeom>
        </p:spPr>
      </p:pic>
      <p:sp>
        <p:nvSpPr>
          <p:cNvPr id="62" name="圆角矩形 61"/>
          <p:cNvSpPr/>
          <p:nvPr/>
        </p:nvSpPr>
        <p:spPr>
          <a:xfrm>
            <a:off x="36832540" y="25254585"/>
            <a:ext cx="4721860" cy="2306320"/>
          </a:xfrm>
          <a:prstGeom prst="roundRect">
            <a:avLst/>
          </a:prstGeom>
          <a:solidFill>
            <a:srgbClr val="F2E4F2"/>
          </a:solidFill>
          <a:ln>
            <a:solidFill>
              <a:srgbClr val="E6E6E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61" name="圆角矩形 60"/>
          <p:cNvSpPr/>
          <p:nvPr/>
        </p:nvSpPr>
        <p:spPr>
          <a:xfrm>
            <a:off x="28855035" y="25254585"/>
            <a:ext cx="7707630" cy="2306320"/>
          </a:xfrm>
          <a:prstGeom prst="roundRect">
            <a:avLst/>
          </a:prstGeom>
          <a:solidFill>
            <a:srgbClr val="E0EDF4"/>
          </a:solidFill>
          <a:ln>
            <a:solidFill>
              <a:srgbClr val="E6E6E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82" name="图片 81" descr="Untitled (1)"/>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832465" y="14883765"/>
            <a:ext cx="2646045" cy="2480310"/>
          </a:xfrm>
          <a:prstGeom prst="rect">
            <a:avLst/>
          </a:prstGeom>
        </p:spPr>
      </p:pic>
      <p:sp>
        <p:nvSpPr>
          <p:cNvPr id="73" name="圆角矩形 72"/>
          <p:cNvSpPr/>
          <p:nvPr/>
        </p:nvSpPr>
        <p:spPr>
          <a:xfrm>
            <a:off x="1227455" y="6532880"/>
            <a:ext cx="12716510" cy="1662430"/>
          </a:xfrm>
          <a:prstGeom prst="roundRect">
            <a:avLst/>
          </a:prstGeom>
          <a:solidFill>
            <a:srgbClr val="ECECFD"/>
          </a:solidFill>
          <a:ln>
            <a:solidFill>
              <a:srgbClr val="E6E6E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9" name="Title 28" descr="Poster title"/>
          <p:cNvSpPr>
            <a:spLocks noGrp="1"/>
          </p:cNvSpPr>
          <p:nvPr>
            <p:ph type="title"/>
          </p:nvPr>
        </p:nvSpPr>
        <p:spPr>
          <a:xfrm>
            <a:off x="1058785" y="919091"/>
            <a:ext cx="40717941" cy="1088390"/>
          </a:xfrm>
        </p:spPr>
        <p:txBody>
          <a:bodyPr/>
          <a:lstStyle/>
          <a:p>
            <a:r>
              <a:rPr lang="en-US" altLang="zh-CN"/>
              <a:t>Adapting HEARTS for Stereotype Detection in AI-Generated Travel Descriptions</a:t>
            </a:r>
            <a:endParaRPr lang="en-US" altLang="zh-CN"/>
          </a:p>
        </p:txBody>
      </p:sp>
      <p:sp>
        <p:nvSpPr>
          <p:cNvPr id="30" name="Text Placeholder 29" descr="Authors"/>
          <p:cNvSpPr>
            <a:spLocks noGrp="1"/>
          </p:cNvSpPr>
          <p:nvPr>
            <p:ph type="body" sz="quarter" idx="10"/>
          </p:nvPr>
        </p:nvSpPr>
        <p:spPr>
          <a:xfrm>
            <a:off x="1058786" y="2716524"/>
            <a:ext cx="35504166" cy="1870075"/>
          </a:xfrm>
        </p:spPr>
        <p:txBody>
          <a:bodyPr/>
          <a:lstStyle/>
          <a:p>
            <a:r>
              <a:rPr lang="en-US" altLang="en-GB" dirty="0">
                <a:sym typeface="+mn-ea"/>
              </a:rPr>
              <a:t>Jiaqi Wang</a:t>
            </a:r>
            <a:endParaRPr lang="en-US" altLang="en-GB" dirty="0"/>
          </a:p>
          <a:p>
            <a:endParaRPr lang="en-US" altLang="en-GB" dirty="0"/>
          </a:p>
        </p:txBody>
      </p:sp>
      <p:sp>
        <p:nvSpPr>
          <p:cNvPr id="31" name="Text Placeholder 30" descr="Department or institution"/>
          <p:cNvSpPr>
            <a:spLocks noGrp="1"/>
          </p:cNvSpPr>
          <p:nvPr>
            <p:ph type="body" sz="quarter" idx="11"/>
          </p:nvPr>
        </p:nvSpPr>
        <p:spPr>
          <a:xfrm>
            <a:off x="1058785" y="4074786"/>
            <a:ext cx="35504166" cy="478155"/>
          </a:xfrm>
        </p:spPr>
        <p:txBody>
          <a:bodyPr/>
          <a:lstStyle/>
          <a:p>
            <a:r>
              <a:rPr lang="en-US" altLang="zh-CN" dirty="0"/>
              <a:t>University College London (UCL) - Department of Computer Science - AI for Sustainable Development (AISD)</a:t>
            </a:r>
            <a:endParaRPr lang="en-US" altLang="zh-CN" dirty="0"/>
          </a:p>
        </p:txBody>
      </p:sp>
      <p:sp>
        <p:nvSpPr>
          <p:cNvPr id="36" name="Content Placeholder 35" descr="Column 1, box 1"/>
          <p:cNvSpPr>
            <a:spLocks noGrp="1"/>
          </p:cNvSpPr>
          <p:nvPr>
            <p:ph sz="quarter" idx="18"/>
          </p:nvPr>
        </p:nvSpPr>
        <p:spPr>
          <a:xfrm>
            <a:off x="1022350" y="5857240"/>
            <a:ext cx="13104495" cy="7706995"/>
          </a:xfrm>
        </p:spPr>
        <p:txBody>
          <a:bodyPr/>
          <a:lstStyle/>
          <a:p>
            <a:r>
              <a:rPr lang="en-US" altLang="zh-CN" b="1" dirty="0">
                <a:latin typeface="Arial" panose="020B0604020202090204" pitchFamily="34" charset="0"/>
                <a:cs typeface="Arial" panose="020B0604020202090204" pitchFamily="34" charset="0"/>
              </a:rPr>
              <a:t>HEARTS Baseline: Method &amp; Reproduction</a:t>
            </a:r>
            <a:endParaRPr lang="en-US" altLang="zh-CN" b="1" dirty="0">
              <a:latin typeface="Arial" panose="020B0604020202090204" pitchFamily="34" charset="0"/>
              <a:cs typeface="Arial" panose="020B0604020202090204" pitchFamily="34" charset="0"/>
            </a:endParaRPr>
          </a:p>
        </p:txBody>
      </p:sp>
      <p:sp>
        <p:nvSpPr>
          <p:cNvPr id="40" name="Content Placeholder 39" descr="Column 1, box 2"/>
          <p:cNvSpPr>
            <a:spLocks noGrp="1"/>
          </p:cNvSpPr>
          <p:nvPr>
            <p:ph sz="quarter" idx="22"/>
          </p:nvPr>
        </p:nvSpPr>
        <p:spPr>
          <a:xfrm>
            <a:off x="1022350" y="14290040"/>
            <a:ext cx="13103860" cy="13337540"/>
          </a:xfrm>
        </p:spPr>
        <p:txBody>
          <a:bodyPr/>
          <a:lstStyle/>
          <a:p>
            <a:r>
              <a:rPr lang="en-US" altLang="zh-CN" b="1" dirty="0">
                <a:latin typeface="Arial" panose="020B0604020202090204" pitchFamily="34" charset="0"/>
                <a:cs typeface="Arial" panose="020B0604020202090204" pitchFamily="34" charset="0"/>
              </a:rPr>
              <a:t>Travel Stereotypes: New Domain Challenge</a:t>
            </a:r>
            <a:endParaRPr lang="en-US" altLang="zh-CN" b="1" dirty="0">
              <a:latin typeface="Arial" panose="020B0604020202090204" pitchFamily="34" charset="0"/>
              <a:cs typeface="Arial" panose="020B0604020202090204" pitchFamily="34" charset="0"/>
            </a:endParaRPr>
          </a:p>
        </p:txBody>
      </p:sp>
      <p:sp>
        <p:nvSpPr>
          <p:cNvPr id="2" name="Content Placeholder 1" descr="Column 2, box 1"/>
          <p:cNvSpPr>
            <a:spLocks noGrp="1"/>
          </p:cNvSpPr>
          <p:nvPr>
            <p:ph sz="quarter" idx="16"/>
          </p:nvPr>
        </p:nvSpPr>
        <p:spPr/>
        <p:txBody>
          <a:bodyPr/>
          <a:lstStyle/>
          <a:p>
            <a:r>
              <a:rPr lang="en-GB" b="1" dirty="0">
                <a:latin typeface="Arial" panose="020B0604020202090204" pitchFamily="34" charset="0"/>
                <a:cs typeface="Arial" panose="020B0604020202090204" pitchFamily="34" charset="0"/>
              </a:rPr>
              <a:t>Adaptation of the Model Architecture</a:t>
            </a:r>
            <a:endParaRPr lang="en-GB" b="1" dirty="0">
              <a:latin typeface="Arial" panose="020B0604020202090204" pitchFamily="34" charset="0"/>
              <a:cs typeface="Arial" panose="020B0604020202090204" pitchFamily="34" charset="0"/>
            </a:endParaRPr>
          </a:p>
        </p:txBody>
      </p:sp>
      <p:sp>
        <p:nvSpPr>
          <p:cNvPr id="38" name="Content Placeholder 37" descr="Column 2, box 2"/>
          <p:cNvSpPr>
            <a:spLocks noGrp="1"/>
          </p:cNvSpPr>
          <p:nvPr>
            <p:ph sz="quarter" idx="20"/>
          </p:nvPr>
        </p:nvSpPr>
        <p:spPr/>
        <p:txBody>
          <a:bodyPr/>
          <a:lstStyle/>
          <a:p>
            <a:r>
              <a:rPr lang="en-GB" b="1" dirty="0">
                <a:latin typeface="Arial" panose="020B0604020202090204" pitchFamily="34" charset="0"/>
                <a:cs typeface="Arial" panose="020B0604020202090204" pitchFamily="34" charset="0"/>
              </a:rPr>
              <a:t>Datasets</a:t>
            </a:r>
            <a:endParaRPr lang="en-GB" b="1" dirty="0">
              <a:latin typeface="Arial" panose="020B0604020202090204" pitchFamily="34" charset="0"/>
              <a:cs typeface="Arial" panose="020B0604020202090204" pitchFamily="34" charset="0"/>
            </a:endParaRPr>
          </a:p>
        </p:txBody>
      </p:sp>
      <p:sp>
        <p:nvSpPr>
          <p:cNvPr id="35" name="Content Placeholder 34" descr="Column 3, box 1"/>
          <p:cNvSpPr>
            <a:spLocks noGrp="1"/>
          </p:cNvSpPr>
          <p:nvPr>
            <p:ph sz="quarter" idx="17"/>
          </p:nvPr>
        </p:nvSpPr>
        <p:spPr/>
        <p:txBody>
          <a:bodyPr/>
          <a:lstStyle/>
          <a:p>
            <a:r>
              <a:rPr lang="en-GB" b="1" dirty="0">
                <a:latin typeface="Arial" panose="020B0604020202090204" pitchFamily="34" charset="0"/>
                <a:cs typeface="Arial" panose="020B0604020202090204" pitchFamily="34" charset="0"/>
              </a:rPr>
              <a:t>Model Performance</a:t>
            </a:r>
            <a:endParaRPr lang="en-GB" b="1" dirty="0">
              <a:latin typeface="Arial" panose="020B0604020202090204" pitchFamily="34" charset="0"/>
              <a:cs typeface="Arial" panose="020B0604020202090204" pitchFamily="34" charset="0"/>
            </a:endParaRPr>
          </a:p>
        </p:txBody>
      </p:sp>
      <p:sp>
        <p:nvSpPr>
          <p:cNvPr id="37" name="Content Placeholder 36" descr="Column 3, box 2"/>
          <p:cNvSpPr>
            <a:spLocks noGrp="1"/>
          </p:cNvSpPr>
          <p:nvPr>
            <p:ph sz="quarter" idx="19"/>
          </p:nvPr>
        </p:nvSpPr>
        <p:spPr/>
        <p:txBody>
          <a:bodyPr/>
          <a:lstStyle/>
          <a:p>
            <a:r>
              <a:rPr lang="en-GB" b="1" dirty="0">
                <a:latin typeface="Arial" panose="020B0604020202090204" pitchFamily="34" charset="0"/>
                <a:cs typeface="Arial" panose="020B0604020202090204" pitchFamily="34" charset="0"/>
              </a:rPr>
              <a:t>Evaluation of the </a:t>
            </a:r>
            <a:r>
              <a:rPr lang="en-GB" b="1" dirty="0" err="1">
                <a:latin typeface="Arial" panose="020B0604020202090204" pitchFamily="34" charset="0"/>
                <a:cs typeface="Arial" panose="020B0604020202090204" pitchFamily="34" charset="0"/>
              </a:rPr>
              <a:t>Perf</a:t>
            </a:r>
            <a:r>
              <a:rPr altLang="en-GB" b="1" dirty="0" err="1">
                <a:latin typeface="Arial" panose="020B0604020202090204" pitchFamily="34" charset="0"/>
                <a:cs typeface="Arial" panose="020B0604020202090204" pitchFamily="34" charset="0"/>
              </a:rPr>
              <a:t>or</a:t>
            </a:r>
            <a:r>
              <a:rPr lang="en-GB" b="1" dirty="0" err="1">
                <a:latin typeface="Arial" panose="020B0604020202090204" pitchFamily="34" charset="0"/>
                <a:cs typeface="Arial" panose="020B0604020202090204" pitchFamily="34" charset="0"/>
              </a:rPr>
              <a:t>mance</a:t>
            </a:r>
            <a:endParaRPr lang="en-GB" b="1" dirty="0">
              <a:latin typeface="Arial" panose="020B0604020202090204" pitchFamily="34" charset="0"/>
              <a:cs typeface="Arial" panose="020B0604020202090204" pitchFamily="34" charset="0"/>
            </a:endParaRPr>
          </a:p>
        </p:txBody>
      </p:sp>
      <p:sp>
        <p:nvSpPr>
          <p:cNvPr id="39" name="Content Placeholder 38" descr="Column 3, box 3"/>
          <p:cNvSpPr>
            <a:spLocks noGrp="1"/>
          </p:cNvSpPr>
          <p:nvPr>
            <p:ph sz="quarter" idx="21"/>
          </p:nvPr>
        </p:nvSpPr>
        <p:spPr/>
        <p:txBody>
          <a:bodyPr/>
          <a:lstStyle/>
          <a:p>
            <a:r>
              <a:rPr lang="en-GB" sz="3600" b="1" dirty="0">
                <a:latin typeface="Arial" panose="020B0604020202090204" pitchFamily="34" charset="0"/>
                <a:cs typeface="Arial" panose="020B0604020202090204" pitchFamily="34" charset="0"/>
              </a:rPr>
              <a:t>Discussion and Critical Reflections on SDGs</a:t>
            </a:r>
            <a:endParaRPr lang="en-GB" sz="3600" b="1" dirty="0">
              <a:latin typeface="Arial" panose="020B0604020202090204" pitchFamily="34" charset="0"/>
              <a:cs typeface="Arial" panose="020B0604020202090204" pitchFamily="34" charset="0"/>
            </a:endParaRPr>
          </a:p>
        </p:txBody>
      </p:sp>
      <p:sp>
        <p:nvSpPr>
          <p:cNvPr id="33" name="Text Placeholder 32" descr="Contact details"/>
          <p:cNvSpPr>
            <a:spLocks noGrp="1"/>
          </p:cNvSpPr>
          <p:nvPr>
            <p:ph type="body" sz="quarter" idx="13"/>
          </p:nvPr>
        </p:nvSpPr>
        <p:spPr/>
        <p:txBody>
          <a:bodyPr/>
          <a:lstStyle/>
          <a:p>
            <a:endParaRPr lang="en-US" altLang="zh-CN"/>
          </a:p>
        </p:txBody>
      </p:sp>
      <p:sp>
        <p:nvSpPr>
          <p:cNvPr id="32" name="Text Placeholder 31" descr="Collaborator logos"/>
          <p:cNvSpPr>
            <a:spLocks noGrp="1"/>
          </p:cNvSpPr>
          <p:nvPr>
            <p:ph type="body" sz="quarter" idx="12"/>
          </p:nvPr>
        </p:nvSpPr>
        <p:spPr/>
        <p:txBody>
          <a:bodyPr/>
          <a:lstStyle/>
          <a:p>
            <a:endParaRPr lang="en-GB" dirty="0"/>
          </a:p>
        </p:txBody>
      </p:sp>
      <p:sp>
        <p:nvSpPr>
          <p:cNvPr id="5" name="文本框 4"/>
          <p:cNvSpPr txBox="1"/>
          <p:nvPr/>
        </p:nvSpPr>
        <p:spPr>
          <a:xfrm>
            <a:off x="1353185" y="6618605"/>
            <a:ext cx="12715875" cy="1662430"/>
          </a:xfrm>
          <a:prstGeom prst="rect">
            <a:avLst/>
          </a:prstGeom>
          <a:noFill/>
        </p:spPr>
        <p:txBody>
          <a:bodyPr wrap="square" rtlCol="0">
            <a:noAutofit/>
          </a:bodyPr>
          <a:p>
            <a:r>
              <a:rPr lang="en-US" altLang="zh-CN" sz="2400" b="1">
                <a:latin typeface="Arial" panose="020B0604020202090204" pitchFamily="34" charset="0"/>
                <a:cs typeface="Arial" panose="020B0604020202090204" pitchFamily="34" charset="0"/>
                <a:sym typeface="+mn-ea"/>
              </a:rPr>
              <a:t>HEARTS: </a:t>
            </a:r>
            <a:r>
              <a:rPr lang="en-US" altLang="zh-CN" sz="2400" b="1">
                <a:latin typeface="Arial" panose="020B0604020202090204" pitchFamily="34" charset="0"/>
                <a:cs typeface="Arial" panose="020B0604020202090204" pitchFamily="34" charset="0"/>
              </a:rPr>
              <a:t>A Holistic Framework for Explainable, Sustainable and Robust Text Stereotype Detection</a:t>
            </a:r>
            <a:endParaRPr lang="en-US" altLang="zh-CN" sz="2400" b="1">
              <a:latin typeface="Arial" panose="020B0604020202090204" pitchFamily="34" charset="0"/>
              <a:cs typeface="Arial" panose="020B0604020202090204" pitchFamily="34" charset="0"/>
            </a:endParaRPr>
          </a:p>
          <a:p>
            <a:r>
              <a:rPr lang="en-US" altLang="zh-CN" sz="2400"/>
              <a:t>Aim: Detect stereotypes in text and classify their social dimension (gender, religion, nationality, profession, etc.)</a:t>
            </a:r>
            <a:endParaRPr lang="en-US" altLang="zh-CN" sz="2400"/>
          </a:p>
          <a:p>
            <a:endParaRPr lang="en-US" altLang="zh-CN" sz="2400"/>
          </a:p>
        </p:txBody>
      </p:sp>
      <p:sp>
        <p:nvSpPr>
          <p:cNvPr id="10" name="文本框 9"/>
          <p:cNvSpPr txBox="1"/>
          <p:nvPr/>
        </p:nvSpPr>
        <p:spPr>
          <a:xfrm>
            <a:off x="1292860" y="8281035"/>
            <a:ext cx="8983345" cy="829945"/>
          </a:xfrm>
          <a:prstGeom prst="rect">
            <a:avLst/>
          </a:prstGeom>
          <a:noFill/>
        </p:spPr>
        <p:txBody>
          <a:bodyPr wrap="square" rtlCol="0">
            <a:noAutofit/>
          </a:bodyPr>
          <a:p>
            <a:r>
              <a:rPr lang="en-US" altLang="zh-CN" sz="2400">
                <a:sym typeface="+mn-ea"/>
              </a:rPr>
              <a:t>The original paper uses </a:t>
            </a:r>
            <a:r>
              <a:rPr lang="en-US" altLang="zh-CN" sz="2400" b="1">
                <a:latin typeface="Arial" panose="020B0604020202090204" pitchFamily="34" charset="0"/>
                <a:cs typeface="Arial" panose="020B0604020202090204" pitchFamily="34" charset="0"/>
                <a:sym typeface="+mn-ea"/>
              </a:rPr>
              <a:t>ALBERT-base-v2</a:t>
            </a:r>
            <a:r>
              <a:rPr lang="en-US" altLang="zh-CN" sz="2400">
                <a:sym typeface="+mn-ea"/>
              </a:rPr>
              <a:t> as a lightweight, parameter-shared Transformer classifier.</a:t>
            </a:r>
            <a:endParaRPr lang="en-US" altLang="zh-CN" sz="2400">
              <a:sym typeface="+mn-ea"/>
            </a:endParaRPr>
          </a:p>
          <a:p>
            <a:pPr marL="342900" indent="-342900">
              <a:buFont typeface="Wingdings" panose="05000000000000000000" charset="0"/>
              <a:buChar char=""/>
            </a:pPr>
            <a:endParaRPr lang="en-US" altLang="zh-CN" sz="2400"/>
          </a:p>
        </p:txBody>
      </p:sp>
      <p:sp>
        <p:nvSpPr>
          <p:cNvPr id="20" name="文本框 19"/>
          <p:cNvSpPr txBox="1"/>
          <p:nvPr/>
        </p:nvSpPr>
        <p:spPr>
          <a:xfrm>
            <a:off x="15436215" y="12508230"/>
            <a:ext cx="12031980" cy="521970"/>
          </a:xfrm>
          <a:prstGeom prst="rect">
            <a:avLst/>
          </a:prstGeom>
        </p:spPr>
        <p:txBody>
          <a:bodyPr wrap="square">
            <a:spAutoFit/>
          </a:bodyPr>
          <a:p>
            <a:pPr indent="0" algn="l" defTabSz="457200">
              <a:buClrTx/>
              <a:buSzTx/>
              <a:buFont typeface="Wingdings" panose="05000000000000000000" charset="0"/>
              <a:buNone/>
            </a:pPr>
            <a:r>
              <a:rPr lang="en-US" altLang="zh-CN" sz="2800" b="1">
                <a:latin typeface="Arial" panose="020B0604020202090204" pitchFamily="34" charset="0"/>
                <a:cs typeface="Arial" panose="020B0604020202090204" pitchFamily="34" charset="0"/>
              </a:rPr>
              <a:t>Why These Changes Were Necessary</a:t>
            </a:r>
            <a:endParaRPr lang="en-US" altLang="zh-CN" sz="2800" b="1">
              <a:latin typeface="Arial" panose="020B0604020202090204" pitchFamily="34" charset="0"/>
              <a:cs typeface="Arial" panose="020B0604020202090204" pitchFamily="34" charset="0"/>
            </a:endParaRPr>
          </a:p>
        </p:txBody>
      </p:sp>
      <p:sp>
        <p:nvSpPr>
          <p:cNvPr id="45" name="文本框 44"/>
          <p:cNvSpPr txBox="1"/>
          <p:nvPr/>
        </p:nvSpPr>
        <p:spPr>
          <a:xfrm>
            <a:off x="28855035" y="6647180"/>
            <a:ext cx="6385560" cy="829945"/>
          </a:xfrm>
          <a:prstGeom prst="rect">
            <a:avLst/>
          </a:prstGeom>
        </p:spPr>
        <p:txBody>
          <a:bodyPr>
            <a:noAutofit/>
          </a:bodyPr>
          <a:p>
            <a:pPr marL="0" indent="0" algn="just" defTabSz="266700">
              <a:spcBef>
                <a:spcPct val="0"/>
              </a:spcBef>
              <a:spcAft>
                <a:spcPct val="0"/>
              </a:spcAft>
            </a:pPr>
            <a:r>
              <a:rPr lang="en-US" altLang="zh-CN" sz="2400">
                <a:latin typeface="Arial" panose="020B0604020202090204" pitchFamily="34" charset="0"/>
                <a:ea typeface="宋体"/>
                <a:cs typeface="Arial" panose="020B0604020202090204" pitchFamily="34" charset="0"/>
              </a:rPr>
              <a:t>Baseline Model Performance on TravelBias (EMGSD </a:t>
            </a:r>
            <a:r>
              <a:rPr lang="en-US" altLang="en-US" sz="2400">
                <a:latin typeface="Arial" panose="020B0604020202090204" pitchFamily="34" charset="0"/>
                <a:ea typeface="宋体"/>
                <a:cs typeface="Arial" panose="020B0604020202090204" pitchFamily="34" charset="0"/>
              </a:rPr>
              <a:t>→</a:t>
            </a:r>
            <a:r>
              <a:rPr lang="en-US" altLang="zh-CN" sz="2400">
                <a:latin typeface="Arial" panose="020B0604020202090204" pitchFamily="34" charset="0"/>
                <a:ea typeface="宋体"/>
                <a:cs typeface="Arial" panose="020B0604020202090204" pitchFamily="34" charset="0"/>
              </a:rPr>
              <a:t> Travel Domain Transfer)</a:t>
            </a:r>
            <a:endParaRPr lang="en-US" altLang="zh-CN" sz="2400">
              <a:latin typeface="Arial" panose="020B0604020202090204" pitchFamily="34" charset="0"/>
              <a:ea typeface="宋体"/>
              <a:cs typeface="Arial" panose="020B0604020202090204" pitchFamily="34" charset="0"/>
            </a:endParaRPr>
          </a:p>
        </p:txBody>
      </p:sp>
      <p:sp>
        <p:nvSpPr>
          <p:cNvPr id="47" name="文本框 46"/>
          <p:cNvSpPr txBox="1"/>
          <p:nvPr/>
        </p:nvSpPr>
        <p:spPr>
          <a:xfrm>
            <a:off x="35476180" y="11803380"/>
            <a:ext cx="6235700" cy="935990"/>
          </a:xfrm>
          <a:prstGeom prst="rect">
            <a:avLst/>
          </a:prstGeom>
        </p:spPr>
        <p:txBody>
          <a:bodyPr wrap="square">
            <a:noAutofit/>
          </a:bodyPr>
          <a:p>
            <a:pPr marL="0" indent="0" algn="just" defTabSz="266700">
              <a:spcBef>
                <a:spcPct val="0"/>
              </a:spcBef>
              <a:spcAft>
                <a:spcPct val="0"/>
              </a:spcAft>
            </a:pPr>
            <a:r>
              <a:rPr lang="en-US" altLang="zh-CN" sz="2400">
                <a:latin typeface="Arial" panose="020B0604020202090204" pitchFamily="34" charset="0"/>
                <a:ea typeface="宋体"/>
                <a:cs typeface="Arial" panose="020B0604020202090204" pitchFamily="34" charset="0"/>
              </a:rPr>
              <a:t>The model is conservative:</a:t>
            </a:r>
            <a:endParaRPr lang="en-US" altLang="zh-CN" sz="2400">
              <a:latin typeface="Arial" panose="020B0604020202090204" pitchFamily="34" charset="0"/>
              <a:ea typeface="宋体"/>
              <a:cs typeface="Arial" panose="020B0604020202090204" pitchFamily="34" charset="0"/>
            </a:endParaRPr>
          </a:p>
          <a:p>
            <a:pPr marL="0" indent="0" algn="just" defTabSz="266700">
              <a:spcBef>
                <a:spcPct val="0"/>
              </a:spcBef>
              <a:spcAft>
                <a:spcPct val="0"/>
              </a:spcAft>
            </a:pPr>
            <a:r>
              <a:rPr lang="en-US" altLang="zh-CN" sz="2400">
                <a:latin typeface="Arial" panose="020B0604020202090204" pitchFamily="34" charset="0"/>
                <a:ea typeface="宋体"/>
                <a:cs typeface="Arial" panose="020B0604020202090204" pitchFamily="34" charset="0"/>
              </a:rPr>
              <a:t>It seldom flags neutral text incorrectly, but sometimes misses biased cases, lowering recall.</a:t>
            </a:r>
            <a:endParaRPr lang="en-US" altLang="zh-CN" sz="2400">
              <a:latin typeface="Arial" panose="020B0604020202090204" pitchFamily="34" charset="0"/>
              <a:ea typeface="宋体"/>
              <a:cs typeface="Arial" panose="020B0604020202090204" pitchFamily="34" charset="0"/>
            </a:endParaRPr>
          </a:p>
        </p:txBody>
      </p:sp>
      <p:sp>
        <p:nvSpPr>
          <p:cNvPr id="53" name="文本框 52"/>
          <p:cNvSpPr txBox="1"/>
          <p:nvPr/>
        </p:nvSpPr>
        <p:spPr>
          <a:xfrm>
            <a:off x="29055695" y="25438735"/>
            <a:ext cx="7430135" cy="1938020"/>
          </a:xfrm>
          <a:prstGeom prst="rect">
            <a:avLst/>
          </a:prstGeom>
        </p:spPr>
        <p:txBody>
          <a:bodyPr wrap="square">
            <a:spAutoFit/>
          </a:bodyPr>
          <a:p>
            <a:pPr marL="0" indent="0" algn="just" defTabSz="266700">
              <a:spcBef>
                <a:spcPct val="0"/>
              </a:spcBef>
              <a:spcAft>
                <a:spcPct val="0"/>
              </a:spcAft>
            </a:pPr>
            <a:r>
              <a:rPr lang="en-US" altLang="zh-CN" sz="2400" b="1">
                <a:latin typeface="Arial" panose="020B0604020202090204" pitchFamily="34" charset="0"/>
                <a:ea typeface="宋体"/>
                <a:cs typeface="Arial" panose="020B0604020202090204" pitchFamily="34" charset="0"/>
              </a:rPr>
              <a:t>Ethical Considerations</a:t>
            </a:r>
            <a:endParaRPr lang="en-US" altLang="zh-CN" sz="2400" b="1">
              <a:latin typeface="Arial" panose="020B0604020202090204" pitchFamily="34" charset="0"/>
              <a:ea typeface="宋体"/>
              <a:cs typeface="Arial" panose="020B0604020202090204" pitchFamily="34" charset="0"/>
            </a:endParaRPr>
          </a:p>
          <a:p>
            <a:pPr marL="342900" indent="-342900" algn="just" defTabSz="266700">
              <a:spcBef>
                <a:spcPct val="0"/>
              </a:spcBef>
              <a:spcAft>
                <a:spcPct val="0"/>
              </a:spcAft>
              <a:buFont typeface="Wingdings" panose="05000000000000000000" charset="0"/>
              <a:buChar char=""/>
            </a:pPr>
            <a:r>
              <a:rPr lang="en-US" altLang="zh-CN" sz="2400">
                <a:latin typeface="Arial" panose="020B0604020202090204" pitchFamily="34" charset="0"/>
                <a:ea typeface="宋体"/>
                <a:cs typeface="Arial" panose="020B0604020202090204" pitchFamily="34" charset="0"/>
              </a:rPr>
              <a:t>Transparent data sources, no personal information.</a:t>
            </a:r>
            <a:endParaRPr lang="en-US" altLang="zh-CN" sz="2400">
              <a:latin typeface="Arial" panose="020B0604020202090204" pitchFamily="34" charset="0"/>
              <a:ea typeface="宋体"/>
              <a:cs typeface="Arial" panose="020B0604020202090204" pitchFamily="34" charset="0"/>
            </a:endParaRPr>
          </a:p>
          <a:p>
            <a:pPr marL="342900" indent="-342900" algn="just" defTabSz="266700">
              <a:spcBef>
                <a:spcPct val="0"/>
              </a:spcBef>
              <a:spcAft>
                <a:spcPct val="0"/>
              </a:spcAft>
              <a:buFont typeface="Wingdings" panose="05000000000000000000" charset="0"/>
              <a:buChar char=""/>
            </a:pPr>
            <a:r>
              <a:rPr lang="en-US" altLang="zh-CN" sz="2400">
                <a:latin typeface="Arial" panose="020B0604020202090204" pitchFamily="34" charset="0"/>
                <a:ea typeface="宋体"/>
                <a:cs typeface="Arial" panose="020B0604020202090204" pitchFamily="34" charset="0"/>
              </a:rPr>
              <a:t>Neutral annotation to avoid amplifying bias.</a:t>
            </a:r>
            <a:endParaRPr lang="en-US" altLang="zh-CN" sz="2400">
              <a:latin typeface="Arial" panose="020B0604020202090204" pitchFamily="34" charset="0"/>
              <a:ea typeface="宋体"/>
              <a:cs typeface="Arial" panose="020B0604020202090204" pitchFamily="34" charset="0"/>
            </a:endParaRPr>
          </a:p>
          <a:p>
            <a:pPr marL="342900" indent="-342900" algn="just" defTabSz="266700">
              <a:spcBef>
                <a:spcPct val="0"/>
              </a:spcBef>
              <a:spcAft>
                <a:spcPct val="0"/>
              </a:spcAft>
              <a:buFont typeface="Wingdings" panose="05000000000000000000" charset="0"/>
              <a:buChar char=""/>
            </a:pPr>
            <a:r>
              <a:rPr lang="en-US" altLang="zh-CN" sz="2400">
                <a:latin typeface="Arial" panose="020B0604020202090204" pitchFamily="34" charset="0"/>
                <a:ea typeface="宋体"/>
                <a:cs typeface="Arial" panose="020B0604020202090204" pitchFamily="34" charset="0"/>
              </a:rPr>
              <a:t>Model detects bias but does not generate it.</a:t>
            </a:r>
            <a:endParaRPr lang="en-US" altLang="zh-CN" sz="2400">
              <a:latin typeface="Arial" panose="020B0604020202090204" pitchFamily="34" charset="0"/>
              <a:ea typeface="宋体"/>
              <a:cs typeface="Arial" panose="020B0604020202090204" pitchFamily="34" charset="0"/>
            </a:endParaRPr>
          </a:p>
          <a:p>
            <a:pPr marL="342900" indent="-342900" algn="just" defTabSz="266700">
              <a:spcBef>
                <a:spcPct val="0"/>
              </a:spcBef>
              <a:spcAft>
                <a:spcPct val="0"/>
              </a:spcAft>
              <a:buFont typeface="Wingdings" panose="05000000000000000000" charset="0"/>
              <a:buChar char=""/>
            </a:pPr>
            <a:r>
              <a:rPr lang="en-US" altLang="zh-CN" sz="2400">
                <a:latin typeface="Arial" panose="020B0604020202090204" pitchFamily="34" charset="0"/>
                <a:ea typeface="宋体"/>
                <a:cs typeface="Arial" panose="020B0604020202090204" pitchFamily="34" charset="0"/>
              </a:rPr>
              <a:t>Reproducible and low-risk research process.</a:t>
            </a:r>
            <a:endParaRPr lang="en-US" altLang="zh-CN" sz="2400">
              <a:latin typeface="Arial" panose="020B0604020202090204" pitchFamily="34" charset="0"/>
              <a:ea typeface="宋体"/>
              <a:cs typeface="Arial" panose="020B0604020202090204" pitchFamily="34" charset="0"/>
            </a:endParaRPr>
          </a:p>
        </p:txBody>
      </p:sp>
      <p:sp>
        <p:nvSpPr>
          <p:cNvPr id="55" name="文本框 54"/>
          <p:cNvSpPr txBox="1"/>
          <p:nvPr/>
        </p:nvSpPr>
        <p:spPr>
          <a:xfrm>
            <a:off x="36984305" y="25210770"/>
            <a:ext cx="5066665" cy="1198880"/>
          </a:xfrm>
          <a:prstGeom prst="rect">
            <a:avLst/>
          </a:prstGeom>
        </p:spPr>
        <p:txBody>
          <a:bodyPr wrap="square">
            <a:spAutoFit/>
          </a:bodyPr>
          <a:p>
            <a:pPr marL="0" indent="0" algn="just" defTabSz="266700">
              <a:spcBef>
                <a:spcPct val="0"/>
              </a:spcBef>
              <a:spcAft>
                <a:spcPct val="0"/>
              </a:spcAft>
            </a:pPr>
            <a:r>
              <a:rPr lang="zh-CN" altLang="en-US" sz="2400" b="1">
                <a:latin typeface="Arial" panose="020B0604020202090204" pitchFamily="34" charset="0"/>
                <a:ea typeface="宋体"/>
                <a:cs typeface="Arial" panose="020B0604020202090204" pitchFamily="34" charset="0"/>
              </a:rPr>
              <a:t>⚠</a:t>
            </a:r>
            <a:r>
              <a:rPr lang="en-US" altLang="en-US" sz="2400" b="1">
                <a:latin typeface="Arial" panose="020B0604020202090204" pitchFamily="34" charset="0"/>
                <a:ea typeface="宋体"/>
                <a:cs typeface="Arial" panose="020B0604020202090204" pitchFamily="34" charset="0"/>
              </a:rPr>
              <a:t>️</a:t>
            </a:r>
            <a:r>
              <a:rPr lang="en-US" altLang="zh-CN" sz="2400" b="1">
                <a:latin typeface="Arial" panose="020B0604020202090204" pitchFamily="34" charset="0"/>
                <a:ea typeface="宋体"/>
                <a:cs typeface="Arial" panose="020B0604020202090204" pitchFamily="34" charset="0"/>
              </a:rPr>
              <a:t>Limitations</a:t>
            </a:r>
            <a:endParaRPr lang="en-US" altLang="zh-CN" sz="2400" b="1">
              <a:latin typeface="Arial" panose="020B0604020202090204" pitchFamily="34" charset="0"/>
              <a:ea typeface="宋体"/>
              <a:cs typeface="Arial" panose="020B0604020202090204" pitchFamily="34" charset="0"/>
            </a:endParaRPr>
          </a:p>
          <a:p>
            <a:pPr marL="0" indent="0" algn="just" defTabSz="266700">
              <a:spcBef>
                <a:spcPct val="0"/>
              </a:spcBef>
              <a:spcAft>
                <a:spcPct val="0"/>
              </a:spcAft>
            </a:pPr>
            <a:r>
              <a:rPr lang="en-US" altLang="zh-CN" sz="2400">
                <a:latin typeface="Arial" panose="020B0604020202090204" pitchFamily="34" charset="0"/>
                <a:ea typeface="宋体"/>
                <a:cs typeface="Arial" panose="020B0604020202090204" pitchFamily="34" charset="0"/>
              </a:rPr>
              <a:t>Small, LLM-generated dataset</a:t>
            </a:r>
            <a:endParaRPr lang="en-US" altLang="zh-CN" sz="2400">
              <a:latin typeface="Arial" panose="020B0604020202090204" pitchFamily="34" charset="0"/>
              <a:ea typeface="宋体"/>
              <a:cs typeface="Arial" panose="020B0604020202090204" pitchFamily="34" charset="0"/>
            </a:endParaRPr>
          </a:p>
          <a:p>
            <a:pPr marL="0" indent="0" algn="just" defTabSz="266700">
              <a:spcBef>
                <a:spcPct val="0"/>
              </a:spcBef>
              <a:spcAft>
                <a:spcPct val="0"/>
              </a:spcAft>
            </a:pPr>
            <a:r>
              <a:rPr lang="en-US" altLang="en-US" sz="2400">
                <a:latin typeface="Arial" panose="020B0604020202090204" pitchFamily="34" charset="0"/>
                <a:ea typeface="宋体"/>
                <a:cs typeface="Arial" panose="020B0604020202090204" pitchFamily="34" charset="0"/>
              </a:rPr>
              <a:t>→</a:t>
            </a:r>
            <a:r>
              <a:rPr lang="en-US" altLang="zh-CN" sz="2400">
                <a:latin typeface="Arial" panose="020B0604020202090204" pitchFamily="34" charset="0"/>
                <a:ea typeface="宋体"/>
                <a:cs typeface="Arial" panose="020B0604020202090204" pitchFamily="34" charset="0"/>
              </a:rPr>
              <a:t> limited generalisation.</a:t>
            </a:r>
            <a:r>
              <a:rPr lang="en-US" altLang="zh-CN" sz="2400">
                <a:latin typeface="Arial" panose="020B0604020202090204" pitchFamily="34" charset="0"/>
                <a:ea typeface="宋体"/>
                <a:cs typeface="Arial" panose="020B0604020202090204" pitchFamily="34" charset="0"/>
              </a:rPr>
              <a:t> </a:t>
            </a:r>
            <a:endParaRPr lang="en-US" altLang="zh-CN" sz="2400">
              <a:latin typeface="Arial" panose="020B0604020202090204" pitchFamily="34" charset="0"/>
              <a:ea typeface="宋体"/>
              <a:cs typeface="Arial" panose="020B0604020202090204" pitchFamily="34" charset="0"/>
            </a:endParaRPr>
          </a:p>
        </p:txBody>
      </p:sp>
      <p:sp>
        <p:nvSpPr>
          <p:cNvPr id="56" name="文本框 55"/>
          <p:cNvSpPr txBox="1"/>
          <p:nvPr/>
        </p:nvSpPr>
        <p:spPr>
          <a:xfrm>
            <a:off x="36963350" y="26351230"/>
            <a:ext cx="5262245" cy="1238250"/>
          </a:xfrm>
          <a:prstGeom prst="rect">
            <a:avLst/>
          </a:prstGeom>
        </p:spPr>
        <p:txBody>
          <a:bodyPr wrap="square">
            <a:noAutofit/>
          </a:bodyPr>
          <a:p>
            <a:pPr algn="just" defTabSz="266700">
              <a:buClrTx/>
              <a:buSzTx/>
              <a:buNone/>
            </a:pPr>
            <a:r>
              <a:rPr lang="en-US" altLang="zh-CN" sz="2400" b="1">
                <a:latin typeface="Arial" panose="020B0604020202090204" pitchFamily="34" charset="0"/>
                <a:ea typeface="宋体"/>
                <a:cs typeface="Arial" panose="020B0604020202090204" pitchFamily="34" charset="0"/>
              </a:rPr>
              <a:t>🔧Future Work</a:t>
            </a:r>
            <a:endParaRPr lang="en-US" altLang="zh-CN" sz="2400" b="1">
              <a:latin typeface="Arial" panose="020B0604020202090204" pitchFamily="34" charset="0"/>
              <a:ea typeface="宋体"/>
              <a:cs typeface="Arial" panose="020B0604020202090204" pitchFamily="34" charset="0"/>
            </a:endParaRPr>
          </a:p>
          <a:p>
            <a:pPr marL="285750" indent="-285750" algn="just" defTabSz="266700">
              <a:buClrTx/>
              <a:buSzTx/>
              <a:buFont typeface="Arial" panose="020B0604020202090204" pitchFamily="34" charset="0"/>
              <a:buChar char="•"/>
            </a:pPr>
            <a:r>
              <a:rPr lang="en-US" altLang="zh-CN" sz="2400">
                <a:latin typeface="Arial" panose="020B0604020202090204" pitchFamily="34" charset="0"/>
                <a:ea typeface="宋体"/>
                <a:cs typeface="Arial" panose="020B0604020202090204" pitchFamily="34" charset="0"/>
              </a:rPr>
              <a:t>Expand real travel texts</a:t>
            </a:r>
            <a:endParaRPr lang="en-US" altLang="zh-CN" sz="2400">
              <a:latin typeface="Arial" panose="020B0604020202090204" pitchFamily="34" charset="0"/>
              <a:ea typeface="宋体"/>
              <a:cs typeface="Arial" panose="020B0604020202090204" pitchFamily="34" charset="0"/>
            </a:endParaRPr>
          </a:p>
          <a:p>
            <a:pPr marL="285750" indent="-285750" algn="just" defTabSz="266700">
              <a:buClrTx/>
              <a:buSzTx/>
              <a:buFont typeface="Arial" panose="020B0604020202090204" pitchFamily="34" charset="0"/>
              <a:buChar char="•"/>
            </a:pPr>
            <a:r>
              <a:rPr lang="en-US" altLang="zh-CN" sz="2400">
                <a:latin typeface="Arial" panose="020B0604020202090204" pitchFamily="34" charset="0"/>
                <a:ea typeface="宋体"/>
                <a:cs typeface="Arial" panose="020B0604020202090204" pitchFamily="34" charset="0"/>
              </a:rPr>
              <a:t>Clearer labels + explainability.</a:t>
            </a:r>
            <a:endParaRPr lang="en-US" altLang="zh-CN" sz="2400">
              <a:latin typeface="Arial" panose="020B0604020202090204" pitchFamily="34" charset="0"/>
              <a:ea typeface="宋体"/>
              <a:cs typeface="Arial" panose="020B0604020202090204" pitchFamily="34" charset="0"/>
            </a:endParaRPr>
          </a:p>
        </p:txBody>
      </p:sp>
      <p:sp>
        <p:nvSpPr>
          <p:cNvPr id="72" name="文本框 71"/>
          <p:cNvSpPr txBox="1"/>
          <p:nvPr/>
        </p:nvSpPr>
        <p:spPr>
          <a:xfrm>
            <a:off x="9585960" y="8270875"/>
            <a:ext cx="4700270" cy="290195"/>
          </a:xfrm>
          <a:prstGeom prst="rect">
            <a:avLst/>
          </a:prstGeom>
          <a:noFill/>
        </p:spPr>
        <p:txBody>
          <a:bodyPr wrap="square" rtlCol="0">
            <a:noAutofit/>
          </a:bodyPr>
          <a:p>
            <a:pPr algn="ctr"/>
            <a:r>
              <a:rPr lang="en-US" altLang="zh-CN" sz="1600" b="1">
                <a:latin typeface="Arial" panose="020B0604020202090204" pitchFamily="34" charset="0"/>
                <a:cs typeface="Arial" panose="020B0604020202090204" pitchFamily="34" charset="0"/>
              </a:rPr>
              <a:t>ALBERT Baseline Architecture for EMGSD Stereotype Classification</a:t>
            </a:r>
            <a:endParaRPr lang="en-US" altLang="zh-CN" sz="1600" b="1">
              <a:latin typeface="Arial" panose="020B0604020202090204" pitchFamily="34" charset="0"/>
              <a:cs typeface="Arial" panose="020B0604020202090204" pitchFamily="34" charset="0"/>
            </a:endParaRPr>
          </a:p>
        </p:txBody>
      </p:sp>
      <p:sp>
        <p:nvSpPr>
          <p:cNvPr id="76" name="文本框 75"/>
          <p:cNvSpPr txBox="1"/>
          <p:nvPr/>
        </p:nvSpPr>
        <p:spPr>
          <a:xfrm>
            <a:off x="1646555" y="22543770"/>
            <a:ext cx="12031980" cy="1238250"/>
          </a:xfrm>
          <a:prstGeom prst="rect">
            <a:avLst/>
          </a:prstGeom>
          <a:noFill/>
        </p:spPr>
        <p:txBody>
          <a:bodyPr wrap="square" rtlCol="0">
            <a:noAutofit/>
          </a:bodyPr>
          <a:p>
            <a:r>
              <a:rPr lang="en-US" altLang="zh-CN" sz="2400">
                <a:latin typeface="Arial" panose="020B0604020202090204" pitchFamily="34" charset="0"/>
                <a:cs typeface="Arial" panose="020B0604020202090204" pitchFamily="34" charset="0"/>
              </a:rPr>
              <a:t>The baseline model was trained on news and social media, where biases are explicit.</a:t>
            </a:r>
            <a:endParaRPr lang="en-US" altLang="zh-CN" sz="2400">
              <a:latin typeface="Arial" panose="020B0604020202090204" pitchFamily="34" charset="0"/>
              <a:cs typeface="Arial" panose="020B0604020202090204" pitchFamily="34" charset="0"/>
            </a:endParaRPr>
          </a:p>
          <a:p>
            <a:r>
              <a:rPr lang="en-US" altLang="zh-CN" sz="2400">
                <a:latin typeface="Arial" panose="020B0604020202090204" pitchFamily="34" charset="0"/>
                <a:cs typeface="Arial" panose="020B0604020202090204" pitchFamily="34" charset="0"/>
              </a:rPr>
              <a:t>Travel descriptions are softer and more impressionistic, may not directly align with the HEARTS social categories.</a:t>
            </a:r>
            <a:endParaRPr lang="en-US" altLang="zh-CN" sz="2400">
              <a:latin typeface="Arial" panose="020B0604020202090204" pitchFamily="34" charset="0"/>
              <a:cs typeface="Arial" panose="020B0604020202090204" pitchFamily="34" charset="0"/>
            </a:endParaRPr>
          </a:p>
          <a:p>
            <a:endParaRPr lang="en-US" altLang="zh-CN" sz="2400">
              <a:latin typeface="Arial" panose="020B0604020202090204" pitchFamily="34" charset="0"/>
              <a:cs typeface="Arial" panose="020B0604020202090204" pitchFamily="34" charset="0"/>
            </a:endParaRPr>
          </a:p>
          <a:p>
            <a:endParaRPr lang="en-US" altLang="zh-CN" sz="2400">
              <a:latin typeface="Arial" panose="020B0604020202090204" pitchFamily="34" charset="0"/>
              <a:cs typeface="Arial" panose="020B0604020202090204" pitchFamily="34" charset="0"/>
            </a:endParaRPr>
          </a:p>
        </p:txBody>
      </p:sp>
      <p:pic>
        <p:nvPicPr>
          <p:cNvPr id="86" name="图片 85" descr="SDG10"/>
          <p:cNvPicPr>
            <a:picLocks noChangeAspect="1"/>
          </p:cNvPicPr>
          <p:nvPr/>
        </p:nvPicPr>
        <p:blipFill>
          <a:blip r:embed="rId5"/>
          <a:stretch>
            <a:fillRect/>
          </a:stretch>
        </p:blipFill>
        <p:spPr>
          <a:xfrm>
            <a:off x="3328670" y="19404330"/>
            <a:ext cx="1466215" cy="1466215"/>
          </a:xfrm>
          <a:prstGeom prst="rect">
            <a:avLst/>
          </a:prstGeom>
        </p:spPr>
      </p:pic>
      <p:pic>
        <p:nvPicPr>
          <p:cNvPr id="87" name="图片 86" descr="SDG11"/>
          <p:cNvPicPr>
            <a:picLocks noChangeAspect="1"/>
          </p:cNvPicPr>
          <p:nvPr/>
        </p:nvPicPr>
        <p:blipFill>
          <a:blip r:embed="rId6"/>
          <a:stretch>
            <a:fillRect/>
          </a:stretch>
        </p:blipFill>
        <p:spPr>
          <a:xfrm>
            <a:off x="4794885" y="19404330"/>
            <a:ext cx="1474470" cy="1466850"/>
          </a:xfrm>
          <a:prstGeom prst="rect">
            <a:avLst/>
          </a:prstGeom>
        </p:spPr>
      </p:pic>
      <p:pic>
        <p:nvPicPr>
          <p:cNvPr id="88" name="图片 87" descr="SDG16"/>
          <p:cNvPicPr>
            <a:picLocks noChangeAspect="1"/>
          </p:cNvPicPr>
          <p:nvPr/>
        </p:nvPicPr>
        <p:blipFill>
          <a:blip r:embed="rId7"/>
          <a:stretch>
            <a:fillRect/>
          </a:stretch>
        </p:blipFill>
        <p:spPr>
          <a:xfrm>
            <a:off x="6269355" y="19403695"/>
            <a:ext cx="1486535" cy="1466850"/>
          </a:xfrm>
          <a:prstGeom prst="rect">
            <a:avLst/>
          </a:prstGeom>
        </p:spPr>
      </p:pic>
      <p:sp>
        <p:nvSpPr>
          <p:cNvPr id="90" name="文本框 89"/>
          <p:cNvSpPr txBox="1"/>
          <p:nvPr/>
        </p:nvSpPr>
        <p:spPr>
          <a:xfrm>
            <a:off x="1903730" y="19890105"/>
            <a:ext cx="1319530" cy="548005"/>
          </a:xfrm>
          <a:prstGeom prst="rect">
            <a:avLst/>
          </a:prstGeom>
          <a:noFill/>
        </p:spPr>
        <p:txBody>
          <a:bodyPr wrap="square" rtlCol="0">
            <a:noAutofit/>
          </a:bodyPr>
          <a:p>
            <a:r>
              <a:rPr lang="en-US" altLang="zh-CN" sz="2800" b="1">
                <a:latin typeface="Arial" panose="020B0604020202090204" pitchFamily="34" charset="0"/>
                <a:cs typeface="Arial" panose="020B0604020202090204" pitchFamily="34" charset="0"/>
              </a:rPr>
              <a:t>SDGs</a:t>
            </a:r>
            <a:endParaRPr lang="en-US" altLang="zh-CN" sz="2800" b="1">
              <a:latin typeface="Arial" panose="020B0604020202090204" pitchFamily="34" charset="0"/>
              <a:cs typeface="Arial" panose="020B0604020202090204" pitchFamily="34" charset="0"/>
            </a:endParaRPr>
          </a:p>
        </p:txBody>
      </p:sp>
      <p:sp>
        <p:nvSpPr>
          <p:cNvPr id="91" name="文本框 90"/>
          <p:cNvSpPr txBox="1"/>
          <p:nvPr/>
        </p:nvSpPr>
        <p:spPr>
          <a:xfrm>
            <a:off x="1744345" y="26653490"/>
            <a:ext cx="11511280" cy="549910"/>
          </a:xfrm>
          <a:prstGeom prst="rect">
            <a:avLst/>
          </a:prstGeom>
          <a:noFill/>
        </p:spPr>
        <p:txBody>
          <a:bodyPr wrap="square" rtlCol="0" anchor="t">
            <a:noAutofit/>
          </a:bodyPr>
          <a:p>
            <a:r>
              <a:rPr lang="en-US" altLang="zh-CN" sz="2400">
                <a:latin typeface="Arial" panose="020B0604020202090204" pitchFamily="34" charset="0"/>
                <a:cs typeface="Arial" panose="020B0604020202090204" pitchFamily="34" charset="0"/>
                <a:sym typeface="+mn-ea"/>
              </a:rPr>
              <a:t>Therefore, the baseline model requires further adaptation to perform effectively in this new domain.</a:t>
            </a:r>
            <a:endParaRPr lang="en-US" altLang="zh-CN" sz="2400">
              <a:latin typeface="Arial" panose="020B0604020202090204" pitchFamily="34" charset="0"/>
              <a:cs typeface="Arial" panose="020B0604020202090204" pitchFamily="34" charset="0"/>
              <a:sym typeface="+mn-ea"/>
            </a:endParaRPr>
          </a:p>
        </p:txBody>
      </p:sp>
      <p:sp>
        <p:nvSpPr>
          <p:cNvPr id="95" name="文本框 94"/>
          <p:cNvSpPr txBox="1"/>
          <p:nvPr/>
        </p:nvSpPr>
        <p:spPr>
          <a:xfrm>
            <a:off x="15341600" y="6647180"/>
            <a:ext cx="12238355" cy="478790"/>
          </a:xfrm>
          <a:prstGeom prst="rect">
            <a:avLst/>
          </a:prstGeom>
        </p:spPr>
        <p:txBody>
          <a:bodyPr wrap="square">
            <a:noAutofit/>
          </a:bodyPr>
          <a:p>
            <a:pPr indent="0">
              <a:buFont typeface="Wingdings" panose="05000000000000000000" charset="0"/>
              <a:buNone/>
            </a:pPr>
            <a:r>
              <a:rPr lang="en-US" altLang="zh-CN" sz="2800" b="1">
                <a:latin typeface="Arial" panose="020B0604020202090204" pitchFamily="34" charset="0"/>
                <a:cs typeface="Arial" panose="020B0604020202090204" pitchFamily="34" charset="0"/>
                <a:sym typeface="+mn-ea"/>
              </a:rPr>
              <a:t>What I Changed - </a:t>
            </a:r>
            <a:r>
              <a:rPr lang="en-US" altLang="zh-CN" sz="2800" b="1">
                <a:latin typeface="Arial" panose="020B0604020202090204" pitchFamily="34" charset="0"/>
                <a:cs typeface="Arial" panose="020B0604020202090204" pitchFamily="34" charset="0"/>
              </a:rPr>
              <a:t>Model Adaptation</a:t>
            </a:r>
            <a:endParaRPr lang="en-US" altLang="zh-CN" sz="2800" b="1">
              <a:latin typeface="Arial" panose="020B0604020202090204" pitchFamily="34" charset="0"/>
              <a:cs typeface="Arial" panose="020B0604020202090204" pitchFamily="34" charset="0"/>
            </a:endParaRPr>
          </a:p>
          <a:p>
            <a:pPr marL="342900" indent="-342900">
              <a:buFont typeface="Wingdings" panose="05000000000000000000" charset="0"/>
              <a:buChar char=""/>
            </a:pPr>
            <a:endParaRPr lang="en-US" altLang="zh-CN" sz="2800" b="1">
              <a:latin typeface="Arial" panose="020B0604020202090204" pitchFamily="34" charset="0"/>
              <a:cs typeface="Arial" panose="020B0604020202090204" pitchFamily="34" charset="0"/>
            </a:endParaRPr>
          </a:p>
        </p:txBody>
      </p:sp>
      <p:sp>
        <p:nvSpPr>
          <p:cNvPr id="97" name="文本框 96"/>
          <p:cNvSpPr txBox="1"/>
          <p:nvPr/>
        </p:nvSpPr>
        <p:spPr>
          <a:xfrm>
            <a:off x="15436215" y="20649565"/>
            <a:ext cx="4940935" cy="642620"/>
          </a:xfrm>
          <a:prstGeom prst="rect">
            <a:avLst/>
          </a:prstGeom>
          <a:noFill/>
        </p:spPr>
        <p:txBody>
          <a:bodyPr wrap="square" rtlCol="0">
            <a:noAutofit/>
          </a:bodyPr>
          <a:p>
            <a:r>
              <a:rPr lang="en-US" altLang="zh-CN" sz="2400" b="1">
                <a:latin typeface="Arial" panose="020B0604020202090204" pitchFamily="34" charset="0"/>
                <a:cs typeface="Arial" panose="020B0604020202090204" pitchFamily="34" charset="0"/>
              </a:rPr>
              <a:t>Dataset Construction Workflow</a:t>
            </a:r>
            <a:endParaRPr lang="en-US" altLang="zh-CN" sz="2400" b="1">
              <a:latin typeface="Arial" panose="020B0604020202090204" pitchFamily="34" charset="0"/>
              <a:cs typeface="Arial" panose="020B0604020202090204" pitchFamily="34" charset="0"/>
            </a:endParaRPr>
          </a:p>
        </p:txBody>
      </p:sp>
      <p:sp>
        <p:nvSpPr>
          <p:cNvPr id="101" name="文本框 100"/>
          <p:cNvSpPr txBox="1"/>
          <p:nvPr/>
        </p:nvSpPr>
        <p:spPr>
          <a:xfrm>
            <a:off x="28855035" y="8952865"/>
            <a:ext cx="6558915" cy="548005"/>
          </a:xfrm>
          <a:prstGeom prst="rect">
            <a:avLst/>
          </a:prstGeom>
          <a:noFill/>
        </p:spPr>
        <p:txBody>
          <a:bodyPr wrap="square" rtlCol="0">
            <a:noAutofit/>
          </a:bodyPr>
          <a:p>
            <a:r>
              <a:rPr lang="en-US" altLang="zh-CN" sz="2400"/>
              <a:t>Adapted Model (RoBERTa-large) Performance</a:t>
            </a:r>
            <a:endParaRPr lang="en-US" altLang="zh-CN" sz="2400"/>
          </a:p>
        </p:txBody>
      </p:sp>
      <p:sp>
        <p:nvSpPr>
          <p:cNvPr id="103" name="文本框 102"/>
          <p:cNvSpPr txBox="1"/>
          <p:nvPr/>
        </p:nvSpPr>
        <p:spPr>
          <a:xfrm>
            <a:off x="35413950" y="5976620"/>
            <a:ext cx="3805555" cy="478790"/>
          </a:xfrm>
          <a:prstGeom prst="rect">
            <a:avLst/>
          </a:prstGeom>
          <a:noFill/>
        </p:spPr>
        <p:txBody>
          <a:bodyPr wrap="square" rtlCol="0">
            <a:noAutofit/>
          </a:bodyPr>
          <a:p>
            <a:r>
              <a:rPr lang="en-US" altLang="zh-CN" sz="2400">
                <a:latin typeface="Arial" panose="020B0604020202090204" pitchFamily="34" charset="0"/>
                <a:cs typeface="Arial" panose="020B0604020202090204" pitchFamily="34" charset="0"/>
              </a:rPr>
              <a:t>Misclassified Examples</a:t>
            </a:r>
            <a:endParaRPr lang="en-US" altLang="zh-CN" sz="2400">
              <a:latin typeface="Arial" panose="020B0604020202090204" pitchFamily="34" charset="0"/>
              <a:cs typeface="Arial" panose="020B0604020202090204" pitchFamily="34" charset="0"/>
            </a:endParaRPr>
          </a:p>
        </p:txBody>
      </p:sp>
      <p:sp>
        <p:nvSpPr>
          <p:cNvPr id="109" name="文本框 108"/>
          <p:cNvSpPr txBox="1"/>
          <p:nvPr/>
        </p:nvSpPr>
        <p:spPr>
          <a:xfrm>
            <a:off x="29131895" y="15463520"/>
            <a:ext cx="10149840" cy="478155"/>
          </a:xfrm>
          <a:prstGeom prst="rect">
            <a:avLst/>
          </a:prstGeom>
          <a:noFill/>
        </p:spPr>
        <p:txBody>
          <a:bodyPr wrap="square" rtlCol="0">
            <a:noAutofit/>
          </a:bodyPr>
          <a:p>
            <a:r>
              <a:rPr lang="en-US" altLang="zh-CN" sz="2800" b="1">
                <a:latin typeface="Arial" panose="020B0604020202090204" pitchFamily="34" charset="0"/>
                <a:cs typeface="Arial" panose="020B0604020202090204" pitchFamily="34" charset="0"/>
              </a:rPr>
              <a:t>Performance Comparison in the New Domain (Travel Text)</a:t>
            </a:r>
            <a:endParaRPr lang="en-US" altLang="zh-CN" sz="2800" b="1">
              <a:latin typeface="Arial" panose="020B0604020202090204" pitchFamily="34" charset="0"/>
              <a:cs typeface="Arial" panose="020B0604020202090204" pitchFamily="34" charset="0"/>
            </a:endParaRPr>
          </a:p>
        </p:txBody>
      </p:sp>
      <p:pic>
        <p:nvPicPr>
          <p:cNvPr id="18" name="图片 17" descr="截屏2025-12-07 18.42.14"/>
          <p:cNvPicPr>
            <a:picLocks noChangeAspect="1"/>
          </p:cNvPicPr>
          <p:nvPr/>
        </p:nvPicPr>
        <p:blipFill>
          <a:blip r:embed="rId8"/>
          <a:stretch>
            <a:fillRect/>
          </a:stretch>
        </p:blipFill>
        <p:spPr>
          <a:xfrm>
            <a:off x="15386050" y="13156565"/>
            <a:ext cx="8404225" cy="1727200"/>
          </a:xfrm>
          <a:prstGeom prst="rect">
            <a:avLst/>
          </a:prstGeom>
        </p:spPr>
      </p:pic>
      <p:sp>
        <p:nvSpPr>
          <p:cNvPr id="96" name="文本框 95"/>
          <p:cNvSpPr txBox="1"/>
          <p:nvPr/>
        </p:nvSpPr>
        <p:spPr>
          <a:xfrm>
            <a:off x="19276695" y="15010765"/>
            <a:ext cx="4234815" cy="521970"/>
          </a:xfrm>
          <a:prstGeom prst="rect">
            <a:avLst/>
          </a:prstGeom>
          <a:noFill/>
        </p:spPr>
        <p:txBody>
          <a:bodyPr wrap="square" rtlCol="0">
            <a:noAutofit/>
          </a:bodyPr>
          <a:p>
            <a:r>
              <a:rPr lang="en-US" altLang="zh-CN" sz="2600" b="1">
                <a:latin typeface="Arial" panose="020B0604020202090204" pitchFamily="34" charset="0"/>
                <a:cs typeface="Arial" panose="020B0604020202090204" pitchFamily="34" charset="0"/>
              </a:rPr>
              <a:t>Full Pipeline Overview</a:t>
            </a:r>
            <a:endParaRPr lang="en-US" altLang="zh-CN" sz="2600" b="1">
              <a:latin typeface="Arial" panose="020B0604020202090204" pitchFamily="34" charset="0"/>
              <a:cs typeface="Arial" panose="020B0604020202090204" pitchFamily="34" charset="0"/>
            </a:endParaRPr>
          </a:p>
        </p:txBody>
      </p:sp>
      <p:pic>
        <p:nvPicPr>
          <p:cNvPr id="34" name="图片 33" descr="截屏2025-12-07 19.20.26"/>
          <p:cNvPicPr>
            <a:picLocks noChangeAspect="1"/>
          </p:cNvPicPr>
          <p:nvPr/>
        </p:nvPicPr>
        <p:blipFill>
          <a:blip r:embed="rId9"/>
          <a:stretch>
            <a:fillRect/>
          </a:stretch>
        </p:blipFill>
        <p:spPr>
          <a:xfrm>
            <a:off x="1419860" y="9151620"/>
            <a:ext cx="4573270" cy="1593850"/>
          </a:xfrm>
          <a:prstGeom prst="rect">
            <a:avLst/>
          </a:prstGeom>
        </p:spPr>
      </p:pic>
      <p:cxnSp>
        <p:nvCxnSpPr>
          <p:cNvPr id="57" name="直接连接符 56"/>
          <p:cNvCxnSpPr/>
          <p:nvPr/>
        </p:nvCxnSpPr>
        <p:spPr>
          <a:xfrm>
            <a:off x="1352550" y="17364075"/>
            <a:ext cx="12188825" cy="0"/>
          </a:xfrm>
          <a:prstGeom prst="line">
            <a:avLst/>
          </a:prstGeom>
          <a:ln w="28575" cmpd="sng">
            <a:solidFill>
              <a:srgbClr val="CEC7E6"/>
            </a:solidFill>
            <a:prstDash val="sysDash"/>
          </a:ln>
        </p:spPr>
        <p:style>
          <a:lnRef idx="2">
            <a:schemeClr val="accent1"/>
          </a:lnRef>
          <a:fillRef idx="0">
            <a:srgbClr val="FFFFFF"/>
          </a:fillRef>
          <a:effectRef idx="0">
            <a:srgbClr val="FFFFFF"/>
          </a:effectRef>
          <a:fontRef idx="minor">
            <a:schemeClr val="tx1"/>
          </a:fontRef>
        </p:style>
      </p:cxnSp>
      <p:sp>
        <p:nvSpPr>
          <p:cNvPr id="58" name="圆角矩形 57"/>
          <p:cNvSpPr/>
          <p:nvPr/>
        </p:nvSpPr>
        <p:spPr>
          <a:xfrm>
            <a:off x="1376680" y="15121255"/>
            <a:ext cx="9539605" cy="2090420"/>
          </a:xfrm>
          <a:prstGeom prst="roundRect">
            <a:avLst/>
          </a:prstGeom>
          <a:solidFill>
            <a:srgbClr val="ECECFD"/>
          </a:solidFill>
          <a:ln>
            <a:solidFill>
              <a:srgbClr val="E6E6E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2" name="文本框 11"/>
          <p:cNvSpPr txBox="1"/>
          <p:nvPr/>
        </p:nvSpPr>
        <p:spPr>
          <a:xfrm>
            <a:off x="1572260" y="15274925"/>
            <a:ext cx="9942830" cy="1662430"/>
          </a:xfrm>
          <a:prstGeom prst="rect">
            <a:avLst/>
          </a:prstGeom>
          <a:noFill/>
        </p:spPr>
        <p:txBody>
          <a:bodyPr wrap="square" rtlCol="0">
            <a:noAutofit/>
          </a:bodyPr>
          <a:p>
            <a:pPr>
              <a:lnSpc>
                <a:spcPct val="150000"/>
              </a:lnSpc>
            </a:pPr>
            <a:r>
              <a:rPr lang="en-US" altLang="zh-CN" sz="2400">
                <a:latin typeface="Arial" panose="020B0604020202090204" pitchFamily="34" charset="0"/>
                <a:cs typeface="Arial" panose="020B0604020202090204" pitchFamily="34" charset="0"/>
              </a:rPr>
              <a:t>AI-generated city descriptions may unintentionally reinforce cultural stereotypes or regional biases, shaping tourist expectations and influencing local communities.</a:t>
            </a:r>
            <a:endParaRPr lang="en-US" altLang="zh-CN" sz="2400">
              <a:latin typeface="Arial" panose="020B0604020202090204" pitchFamily="34" charset="0"/>
              <a:cs typeface="Arial" panose="020B0604020202090204" pitchFamily="34" charset="0"/>
            </a:endParaRPr>
          </a:p>
        </p:txBody>
      </p:sp>
      <p:sp>
        <p:nvSpPr>
          <p:cNvPr id="59" name="圆角矩形 58"/>
          <p:cNvSpPr/>
          <p:nvPr/>
        </p:nvSpPr>
        <p:spPr>
          <a:xfrm>
            <a:off x="1762760" y="23922355"/>
            <a:ext cx="1793240" cy="478155"/>
          </a:xfrm>
          <a:prstGeom prst="roundRect">
            <a:avLst/>
          </a:prstGeom>
          <a:solidFill>
            <a:srgbClr val="E0EDF4"/>
          </a:solidFill>
          <a:ln>
            <a:solidFill>
              <a:srgbClr val="E6E6E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4" name="文本框 83"/>
          <p:cNvSpPr txBox="1"/>
          <p:nvPr/>
        </p:nvSpPr>
        <p:spPr>
          <a:xfrm>
            <a:off x="1919605" y="23939500"/>
            <a:ext cx="1460500" cy="374015"/>
          </a:xfrm>
          <a:prstGeom prst="rect">
            <a:avLst/>
          </a:prstGeom>
          <a:noFill/>
        </p:spPr>
        <p:txBody>
          <a:bodyPr wrap="square" rtlCol="0">
            <a:noAutofit/>
          </a:bodyPr>
          <a:p>
            <a:r>
              <a:rPr lang="en-US" altLang="zh-CN" sz="2400" b="1">
                <a:latin typeface="Arial" panose="020B0604020202090204" pitchFamily="34" charset="0"/>
                <a:cs typeface="Arial" panose="020B0604020202090204" pitchFamily="34" charset="0"/>
              </a:rPr>
              <a:t>Example</a:t>
            </a:r>
            <a:endParaRPr lang="en-US" altLang="zh-CN" sz="2400" b="1">
              <a:latin typeface="Arial" panose="020B0604020202090204" pitchFamily="34" charset="0"/>
              <a:cs typeface="Arial" panose="020B0604020202090204" pitchFamily="34" charset="0"/>
            </a:endParaRPr>
          </a:p>
        </p:txBody>
      </p:sp>
      <p:sp>
        <p:nvSpPr>
          <p:cNvPr id="60" name="圆角矩形 59"/>
          <p:cNvSpPr/>
          <p:nvPr/>
        </p:nvSpPr>
        <p:spPr>
          <a:xfrm>
            <a:off x="28855035" y="23208615"/>
            <a:ext cx="12698730" cy="1938655"/>
          </a:xfrm>
          <a:prstGeom prst="roundRect">
            <a:avLst/>
          </a:prstGeom>
          <a:solidFill>
            <a:srgbClr val="CEC7E6"/>
          </a:solidFill>
          <a:ln>
            <a:solidFill>
              <a:srgbClr val="E6E6E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2" name="文本框 51"/>
          <p:cNvSpPr txBox="1"/>
          <p:nvPr/>
        </p:nvSpPr>
        <p:spPr>
          <a:xfrm>
            <a:off x="29055695" y="23208615"/>
            <a:ext cx="12560935" cy="2392045"/>
          </a:xfrm>
          <a:prstGeom prst="rect">
            <a:avLst/>
          </a:prstGeom>
        </p:spPr>
        <p:txBody>
          <a:bodyPr wrap="square">
            <a:noAutofit/>
          </a:bodyPr>
          <a:p>
            <a:pPr indent="0" algn="just" defTabSz="266700">
              <a:spcBef>
                <a:spcPct val="0"/>
              </a:spcBef>
              <a:spcAft>
                <a:spcPct val="0"/>
              </a:spcAft>
              <a:buFont typeface="Wingdings" panose="05000000000000000000" charset="0"/>
              <a:buNone/>
            </a:pPr>
            <a:r>
              <a:rPr lang="en-US" altLang="zh-CN" sz="2400" b="1">
                <a:latin typeface="Arial" panose="020B0604020202090204" pitchFamily="34" charset="0"/>
                <a:ea typeface="宋体"/>
                <a:cs typeface="Arial" panose="020B0604020202090204" pitchFamily="34" charset="0"/>
              </a:rPr>
              <a:t>SDG 10 – Reduced Inequalities: </a:t>
            </a:r>
            <a:r>
              <a:rPr lang="en-US" altLang="zh-CN" sz="2400">
                <a:latin typeface="Arial" panose="020B0604020202090204" pitchFamily="34" charset="0"/>
                <a:ea typeface="宋体"/>
                <a:cs typeface="Arial" panose="020B0604020202090204" pitchFamily="34" charset="0"/>
              </a:rPr>
              <a:t>Detects travel bias for fair, cross-cultural understanding.</a:t>
            </a:r>
            <a:endParaRPr lang="en-US" altLang="zh-CN" sz="2400" b="1">
              <a:latin typeface="Arial" panose="020B0604020202090204" pitchFamily="34" charset="0"/>
              <a:ea typeface="宋体"/>
              <a:cs typeface="Arial" panose="020B0604020202090204" pitchFamily="34" charset="0"/>
            </a:endParaRPr>
          </a:p>
          <a:p>
            <a:pPr indent="0" algn="just" defTabSz="266700">
              <a:spcBef>
                <a:spcPct val="0"/>
              </a:spcBef>
              <a:spcAft>
                <a:spcPct val="0"/>
              </a:spcAft>
              <a:buFont typeface="Wingdings" panose="05000000000000000000" charset="0"/>
              <a:buNone/>
            </a:pPr>
            <a:r>
              <a:rPr lang="en-US" altLang="zh-CN" sz="2400" b="1">
                <a:latin typeface="Arial" panose="020B0604020202090204" pitchFamily="34" charset="0"/>
                <a:ea typeface="宋体"/>
                <a:cs typeface="Arial" panose="020B0604020202090204" pitchFamily="34" charset="0"/>
              </a:rPr>
              <a:t>SDG 16 – Peace, Justice &amp; Strong Institutions:</a:t>
            </a:r>
            <a:r>
              <a:rPr lang="en-US" altLang="zh-CN" sz="2400">
                <a:latin typeface="Arial" panose="020B0604020202090204" pitchFamily="34" charset="0"/>
                <a:ea typeface="宋体"/>
                <a:cs typeface="Arial" panose="020B0604020202090204" pitchFamily="34" charset="0"/>
              </a:rPr>
              <a:t> Improves AI content moderation by reducing the spread of biased outputs.</a:t>
            </a:r>
            <a:endParaRPr lang="en-US" altLang="zh-CN" sz="2400">
              <a:latin typeface="Arial" panose="020B0604020202090204" pitchFamily="34" charset="0"/>
              <a:ea typeface="宋体"/>
              <a:cs typeface="Arial" panose="020B0604020202090204" pitchFamily="34" charset="0"/>
            </a:endParaRPr>
          </a:p>
          <a:p>
            <a:pPr indent="0" algn="just" defTabSz="266700">
              <a:spcBef>
                <a:spcPct val="0"/>
              </a:spcBef>
              <a:spcAft>
                <a:spcPct val="0"/>
              </a:spcAft>
              <a:buFont typeface="Wingdings" panose="05000000000000000000" charset="0"/>
              <a:buNone/>
            </a:pPr>
            <a:r>
              <a:rPr lang="en-US" altLang="zh-CN" sz="2400" b="1">
                <a:latin typeface="Arial" panose="020B0604020202090204" pitchFamily="34" charset="0"/>
                <a:ea typeface="宋体"/>
                <a:cs typeface="Arial" panose="020B0604020202090204" pitchFamily="34" charset="0"/>
              </a:rPr>
              <a:t>SDG 9 – Industry, Innovation &amp; Infrastructure:</a:t>
            </a:r>
            <a:r>
              <a:rPr lang="en-US" altLang="zh-CN" sz="2400">
                <a:latin typeface="Arial" panose="020B0604020202090204" pitchFamily="34" charset="0"/>
                <a:ea typeface="宋体"/>
                <a:cs typeface="Arial" panose="020B0604020202090204" pitchFamily="34" charset="0"/>
              </a:rPr>
              <a:t> Shows how bias-detection models can be adapted responsibly to new domains.</a:t>
            </a:r>
            <a:endParaRPr lang="en-US" altLang="zh-CN" sz="2400">
              <a:latin typeface="Arial" panose="020B0604020202090204" pitchFamily="34" charset="0"/>
              <a:ea typeface="宋体"/>
              <a:cs typeface="Arial" panose="020B0604020202090204" pitchFamily="34" charset="0"/>
            </a:endParaRPr>
          </a:p>
        </p:txBody>
      </p:sp>
      <p:pic>
        <p:nvPicPr>
          <p:cNvPr id="77" name="图片 76" descr="截屏2025-12-07 21.12.05"/>
          <p:cNvPicPr>
            <a:picLocks noChangeAspect="1"/>
          </p:cNvPicPr>
          <p:nvPr/>
        </p:nvPicPr>
        <p:blipFill>
          <a:blip r:embed="rId10"/>
          <a:stretch>
            <a:fillRect/>
          </a:stretch>
        </p:blipFill>
        <p:spPr>
          <a:xfrm>
            <a:off x="28914090" y="9580880"/>
            <a:ext cx="6562090" cy="3169285"/>
          </a:xfrm>
          <a:prstGeom prst="rect">
            <a:avLst/>
          </a:prstGeom>
        </p:spPr>
      </p:pic>
      <p:pic>
        <p:nvPicPr>
          <p:cNvPr id="85" name="图片 84" descr="截屏2025-12-08 09.43.00"/>
          <p:cNvPicPr>
            <a:picLocks noChangeAspect="1"/>
          </p:cNvPicPr>
          <p:nvPr/>
        </p:nvPicPr>
        <p:blipFill>
          <a:blip r:embed="rId11"/>
          <a:srcRect l="1674" r="850"/>
          <a:stretch>
            <a:fillRect/>
          </a:stretch>
        </p:blipFill>
        <p:spPr>
          <a:xfrm>
            <a:off x="9374505" y="8766175"/>
            <a:ext cx="4732655" cy="4723765"/>
          </a:xfrm>
          <a:prstGeom prst="rect">
            <a:avLst/>
          </a:prstGeom>
        </p:spPr>
      </p:pic>
      <p:pic>
        <p:nvPicPr>
          <p:cNvPr id="106" name="图片 105" descr="2 goals"/>
          <p:cNvPicPr>
            <a:picLocks noChangeAspect="1"/>
          </p:cNvPicPr>
          <p:nvPr/>
        </p:nvPicPr>
        <p:blipFill>
          <a:blip r:embed="rId12"/>
          <a:stretch>
            <a:fillRect/>
          </a:stretch>
        </p:blipFill>
        <p:spPr>
          <a:xfrm>
            <a:off x="1419860" y="17542510"/>
            <a:ext cx="9113520" cy="1380490"/>
          </a:xfrm>
          <a:prstGeom prst="rect">
            <a:avLst/>
          </a:prstGeom>
        </p:spPr>
      </p:pic>
      <p:pic>
        <p:nvPicPr>
          <p:cNvPr id="108" name="图片 107" descr="1 results"/>
          <p:cNvPicPr>
            <a:picLocks noChangeAspect="1"/>
          </p:cNvPicPr>
          <p:nvPr/>
        </p:nvPicPr>
        <p:blipFill>
          <a:blip r:embed="rId13"/>
          <a:stretch>
            <a:fillRect/>
          </a:stretch>
        </p:blipFill>
        <p:spPr>
          <a:xfrm>
            <a:off x="1292860" y="12508230"/>
            <a:ext cx="8065770" cy="1028700"/>
          </a:xfrm>
          <a:prstGeom prst="rect">
            <a:avLst/>
          </a:prstGeom>
        </p:spPr>
      </p:pic>
      <p:pic>
        <p:nvPicPr>
          <p:cNvPr id="111" name="图片 110" descr="2 three points"/>
          <p:cNvPicPr>
            <a:picLocks noChangeAspect="1"/>
          </p:cNvPicPr>
          <p:nvPr/>
        </p:nvPicPr>
        <p:blipFill>
          <a:blip r:embed="rId14"/>
          <a:stretch>
            <a:fillRect/>
          </a:stretch>
        </p:blipFill>
        <p:spPr>
          <a:xfrm>
            <a:off x="1572260" y="21486495"/>
            <a:ext cx="11915140" cy="901700"/>
          </a:xfrm>
          <a:prstGeom prst="rect">
            <a:avLst/>
          </a:prstGeom>
        </p:spPr>
      </p:pic>
      <p:pic>
        <p:nvPicPr>
          <p:cNvPr id="8" name="图片 7" descr="6"/>
          <p:cNvPicPr>
            <a:picLocks noChangeAspect="1"/>
          </p:cNvPicPr>
          <p:nvPr/>
        </p:nvPicPr>
        <p:blipFill>
          <a:blip r:embed="rId15"/>
          <a:srcRect r="390" b="16770"/>
          <a:stretch>
            <a:fillRect/>
          </a:stretch>
        </p:blipFill>
        <p:spPr>
          <a:xfrm>
            <a:off x="29131895" y="16337280"/>
            <a:ext cx="12163425" cy="3413125"/>
          </a:xfrm>
          <a:prstGeom prst="rect">
            <a:avLst/>
          </a:prstGeom>
        </p:spPr>
      </p:pic>
      <p:pic>
        <p:nvPicPr>
          <p:cNvPr id="9" name="图片 8" descr="5 tables"/>
          <p:cNvPicPr>
            <a:picLocks noChangeAspect="1"/>
          </p:cNvPicPr>
          <p:nvPr/>
        </p:nvPicPr>
        <p:blipFill>
          <a:blip r:embed="rId16"/>
          <a:stretch>
            <a:fillRect/>
          </a:stretch>
        </p:blipFill>
        <p:spPr>
          <a:xfrm>
            <a:off x="28914090" y="7639050"/>
            <a:ext cx="6384925" cy="641985"/>
          </a:xfrm>
          <a:prstGeom prst="rect">
            <a:avLst/>
          </a:prstGeom>
        </p:spPr>
      </p:pic>
      <p:pic>
        <p:nvPicPr>
          <p:cNvPr id="14" name="图片 13" descr="5 pic1"/>
          <p:cNvPicPr>
            <a:picLocks noChangeAspect="1"/>
          </p:cNvPicPr>
          <p:nvPr/>
        </p:nvPicPr>
        <p:blipFill>
          <a:blip r:embed="rId17"/>
          <a:srcRect l="2584" r="5227"/>
          <a:stretch>
            <a:fillRect/>
          </a:stretch>
        </p:blipFill>
        <p:spPr>
          <a:xfrm>
            <a:off x="35497135" y="9213215"/>
            <a:ext cx="3061970" cy="2559050"/>
          </a:xfrm>
          <a:prstGeom prst="rect">
            <a:avLst/>
          </a:prstGeom>
        </p:spPr>
      </p:pic>
      <p:pic>
        <p:nvPicPr>
          <p:cNvPr id="13" name="图片 12" descr="5 pic"/>
          <p:cNvPicPr>
            <a:picLocks noChangeAspect="1"/>
          </p:cNvPicPr>
          <p:nvPr/>
        </p:nvPicPr>
        <p:blipFill>
          <a:blip r:embed="rId18"/>
          <a:stretch>
            <a:fillRect/>
          </a:stretch>
        </p:blipFill>
        <p:spPr>
          <a:xfrm>
            <a:off x="38586410" y="9213215"/>
            <a:ext cx="3189605" cy="2621915"/>
          </a:xfrm>
          <a:prstGeom prst="rect">
            <a:avLst/>
          </a:prstGeom>
        </p:spPr>
      </p:pic>
      <p:pic>
        <p:nvPicPr>
          <p:cNvPr id="15" name="图片 14" descr="2 stereotype"/>
          <p:cNvPicPr>
            <a:picLocks noChangeAspect="1"/>
          </p:cNvPicPr>
          <p:nvPr/>
        </p:nvPicPr>
        <p:blipFill>
          <a:blip r:embed="rId19"/>
          <a:stretch>
            <a:fillRect/>
          </a:stretch>
        </p:blipFill>
        <p:spPr>
          <a:xfrm>
            <a:off x="8696325" y="18175605"/>
            <a:ext cx="4833620" cy="3317240"/>
          </a:xfrm>
          <a:prstGeom prst="rect">
            <a:avLst/>
          </a:prstGeom>
        </p:spPr>
      </p:pic>
      <p:sp>
        <p:nvSpPr>
          <p:cNvPr id="3" name="文本框 2"/>
          <p:cNvSpPr txBox="1"/>
          <p:nvPr/>
        </p:nvSpPr>
        <p:spPr>
          <a:xfrm>
            <a:off x="29316045" y="20358100"/>
            <a:ext cx="12237720" cy="2030095"/>
          </a:xfrm>
          <a:prstGeom prst="rect">
            <a:avLst/>
          </a:prstGeom>
          <a:noFill/>
        </p:spPr>
        <p:txBody>
          <a:bodyPr wrap="square" rtlCol="0">
            <a:spAutoFit/>
          </a:bodyPr>
          <a:p>
            <a:pPr>
              <a:lnSpc>
                <a:spcPct val="150000"/>
              </a:lnSpc>
            </a:pPr>
            <a:r>
              <a:rPr lang="zh-CN" altLang="en-US" sz="2800">
                <a:sym typeface="+mn-ea"/>
              </a:rPr>
              <a:t>📂</a:t>
            </a:r>
            <a:r>
              <a:rPr lang="en-US" altLang="zh-CN" sz="2800">
                <a:sym typeface="+mn-ea"/>
              </a:rPr>
              <a:t> GitHub Repository: </a:t>
            </a:r>
            <a:endParaRPr lang="en-US" altLang="zh-CN" sz="2800">
              <a:sym typeface="+mn-ea"/>
            </a:endParaRPr>
          </a:p>
          <a:p>
            <a:pPr>
              <a:lnSpc>
                <a:spcPct val="150000"/>
              </a:lnSpc>
            </a:pPr>
            <a:r>
              <a:rPr lang="en-US" altLang="zh-CN" sz="2800">
                <a:sym typeface="+mn-ea"/>
              </a:rPr>
              <a:t>https://github.com/lisaWangjiaqi/HEARTS-Text-Stereotype-Detection.git</a:t>
            </a:r>
            <a:endParaRPr lang="en-US" altLang="zh-CN" sz="2800"/>
          </a:p>
          <a:p>
            <a:pPr>
              <a:lnSpc>
                <a:spcPct val="150000"/>
              </a:lnSpc>
            </a:pPr>
            <a:endParaRPr lang="en-US" altLang="zh-CN" sz="2800"/>
          </a:p>
        </p:txBody>
      </p:sp>
      <p:pic>
        <p:nvPicPr>
          <p:cNvPr id="22" name="图片 21" descr="2 example"/>
          <p:cNvPicPr>
            <a:picLocks noChangeAspect="1"/>
          </p:cNvPicPr>
          <p:nvPr/>
        </p:nvPicPr>
        <p:blipFill>
          <a:blip r:embed="rId20"/>
          <a:stretch>
            <a:fillRect/>
          </a:stretch>
        </p:blipFill>
        <p:spPr>
          <a:xfrm>
            <a:off x="1743075" y="24448770"/>
            <a:ext cx="11788775" cy="2132330"/>
          </a:xfrm>
          <a:prstGeom prst="rect">
            <a:avLst/>
          </a:prstGeom>
        </p:spPr>
      </p:pic>
      <p:pic>
        <p:nvPicPr>
          <p:cNvPr id="23" name="图片 22" descr="1 example"/>
          <p:cNvPicPr>
            <a:picLocks noChangeAspect="1"/>
          </p:cNvPicPr>
          <p:nvPr/>
        </p:nvPicPr>
        <p:blipFill>
          <a:blip r:embed="rId21"/>
          <a:stretch>
            <a:fillRect/>
          </a:stretch>
        </p:blipFill>
        <p:spPr>
          <a:xfrm>
            <a:off x="1419860" y="10683875"/>
            <a:ext cx="7954010" cy="1824355"/>
          </a:xfrm>
          <a:prstGeom prst="rect">
            <a:avLst/>
          </a:prstGeom>
        </p:spPr>
      </p:pic>
      <p:pic>
        <p:nvPicPr>
          <p:cNvPr id="24" name="图片 23" descr="5 example"/>
          <p:cNvPicPr>
            <a:picLocks noChangeAspect="1"/>
          </p:cNvPicPr>
          <p:nvPr/>
        </p:nvPicPr>
        <p:blipFill>
          <a:blip r:embed="rId22"/>
          <a:srcRect r="295"/>
          <a:stretch>
            <a:fillRect/>
          </a:stretch>
        </p:blipFill>
        <p:spPr>
          <a:xfrm>
            <a:off x="35497135" y="6455410"/>
            <a:ext cx="6214745" cy="2696210"/>
          </a:xfrm>
          <a:prstGeom prst="rect">
            <a:avLst/>
          </a:prstGeom>
        </p:spPr>
      </p:pic>
      <p:pic>
        <p:nvPicPr>
          <p:cNvPr id="28" name="图片 27" descr="3 tables"/>
          <p:cNvPicPr>
            <a:picLocks noChangeAspect="1"/>
          </p:cNvPicPr>
          <p:nvPr/>
        </p:nvPicPr>
        <p:blipFill>
          <a:blip r:embed="rId23"/>
          <a:stretch>
            <a:fillRect/>
          </a:stretch>
        </p:blipFill>
        <p:spPr>
          <a:xfrm>
            <a:off x="15292070" y="7125970"/>
            <a:ext cx="12238355" cy="5303520"/>
          </a:xfrm>
          <a:prstGeom prst="rect">
            <a:avLst/>
          </a:prstGeom>
        </p:spPr>
      </p:pic>
      <p:pic>
        <p:nvPicPr>
          <p:cNvPr id="41" name="图片 40" descr="4 dataset"/>
          <p:cNvPicPr>
            <a:picLocks noChangeAspect="1"/>
          </p:cNvPicPr>
          <p:nvPr/>
        </p:nvPicPr>
        <p:blipFill>
          <a:blip r:embed="rId24"/>
          <a:stretch>
            <a:fillRect/>
          </a:stretch>
        </p:blipFill>
        <p:spPr>
          <a:xfrm>
            <a:off x="14878685" y="21065490"/>
            <a:ext cx="9942830" cy="6486525"/>
          </a:xfrm>
          <a:prstGeom prst="rect">
            <a:avLst/>
          </a:prstGeom>
        </p:spPr>
      </p:pic>
      <p:pic>
        <p:nvPicPr>
          <p:cNvPr id="43" name="图片 42" descr="maxresdefault"/>
          <p:cNvPicPr>
            <a:picLocks noChangeAspect="1"/>
          </p:cNvPicPr>
          <p:nvPr/>
        </p:nvPicPr>
        <p:blipFill>
          <a:blip r:embed="rId25"/>
          <a:stretch>
            <a:fillRect/>
          </a:stretch>
        </p:blipFill>
        <p:spPr>
          <a:xfrm>
            <a:off x="38492430" y="28402915"/>
            <a:ext cx="3061970" cy="1722120"/>
          </a:xfrm>
          <a:prstGeom prst="rect">
            <a:avLst/>
          </a:prstGeom>
        </p:spPr>
      </p:pic>
    </p:spTree>
  </p:cSld>
  <p:clrMapOvr>
    <a:masterClrMapping/>
  </p:clrMapOvr>
</p:sld>
</file>

<file path=ppt/tags/tag4.xml><?xml version="1.0" encoding="utf-8"?>
<p:tagLst xmlns:p="http://schemas.openxmlformats.org/presentationml/2006/main">
  <p:tag name="resource_record_key" val="{&quot;29&quot;:[50052953]}"/>
</p:tagLst>
</file>

<file path=ppt/theme/theme1.xml><?xml version="1.0" encoding="utf-8"?>
<a:theme xmlns:a="http://schemas.openxmlformats.org/drawingml/2006/main" name="UCL_Black_A0_Landscape_Poster_Theme">
  <a:themeElements>
    <a:clrScheme name="UCL Black Theme">
      <a:dk1>
        <a:sysClr val="windowText" lastClr="000000"/>
      </a:dk1>
      <a:lt1>
        <a:srgbClr val="FFFFFF"/>
      </a:lt1>
      <a:dk2>
        <a:srgbClr val="000000"/>
      </a:dk2>
      <a:lt2>
        <a:srgbClr val="E6E6E6"/>
      </a:lt2>
      <a:accent1>
        <a:srgbClr val="F6BE00"/>
      </a:accent1>
      <a:accent2>
        <a:srgbClr val="B5BD00"/>
      </a:accent2>
      <a:accent3>
        <a:srgbClr val="A4DBE8"/>
      </a:accent3>
      <a:accent4>
        <a:srgbClr val="8C8279"/>
      </a:accent4>
      <a:accent5>
        <a:srgbClr val="EA7600"/>
      </a:accent5>
      <a:accent6>
        <a:srgbClr val="E03C31"/>
      </a:accent6>
      <a:hlink>
        <a:srgbClr val="0563C1"/>
      </a:hlink>
      <a:folHlink>
        <a:srgbClr val="954F72"/>
      </a:folHlink>
    </a:clrScheme>
    <a:fontScheme name="Arial">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xsi="http://www.w3.org/2001/XMLSchema-instance" xmlns:p="http://schemas.microsoft.com/office/2006/metadata/properties"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ma:contentTypeDescription="Create a new document." ma:versionID="1a95ec089373963790b30efd154ab720" ma:contentTypeVersion="13" ma:contentTypeScope="" ct:_="" ma:_="" ma:contentTypeName="Document" ma:contentTypeID="0x010100994ADD47B68F244089BBDDC01A883908">
  <xsd:schema xmlns:xs="http://www.w3.org/2001/XMLSchema" xmlns:ns3="d5fb6ed1-db9c-48a3-a5c6-9c2d850d1a1b" xmlns:ns4="31319a9f-c50a-4d3b-8fa9-492cace4e4c3" xmlns:p="http://schemas.microsoft.com/office/2006/metadata/properties" xmlns:xsd="http://www.w3.org/2001/XMLSchema" ma:fieldsID="638ba751aff1c145b5af88aaaab0b652" ns4:_="" targetNamespace="http://schemas.microsoft.com/office/2006/metadata/properties" ma:root="true" ns3:_="">
    <xsd:import namespace="d5fb6ed1-db9c-48a3-a5c6-9c2d850d1a1b"/>
    <xsd:import namespace="31319a9f-c50a-4d3b-8fa9-492cace4e4c3"/>
    <xsd:element name="properties">
      <xsd:complexType>
        <xsd:sequence>
          <xsd:element name="documentManagement">
            <xsd:complexType>
              <xsd:all>
                <xsd:element minOccurs="0" ref="ns3:SharedWithUsers"/>
                <xsd:element minOccurs="0" ref="ns3:SharedWithDetails"/>
                <xsd:element minOccurs="0" ref="ns3:SharingHintHash"/>
                <xsd:element minOccurs="0" ref="ns4:MediaServiceMetadata"/>
                <xsd:element minOccurs="0" ref="ns4:MediaServiceFastMetadata"/>
                <xsd:element minOccurs="0" ref="ns4:MediaServiceDateTaken"/>
                <xsd:element minOccurs="0" ref="ns4:MediaServiceAutoTags"/>
                <xsd:element minOccurs="0" ref="ns4:MediaServiceOCR"/>
                <xsd:element minOccurs="0" ref="ns4:MediaServiceLocation"/>
                <xsd:element minOccurs="0" ref="ns4:MediaServiceGenerationTime"/>
                <xsd:element minOccurs="0" ref="ns4:MediaServiceEventHashCode"/>
                <xsd:element minOccurs="0" ref="ns4:MediaServiceAutoKeyPoints"/>
                <xsd:element minOccurs="0" ref="ns4:MediaServiceKeyPoints"/>
              </xsd:all>
            </xsd:complexType>
          </xsd:element>
        </xsd:sequence>
      </xsd:complexType>
    </xsd:element>
  </xsd:schema>
  <xsd:schema xmlns:dms="http://schemas.microsoft.com/office/2006/documentManagement/types" xmlns:xs="http://www.w3.org/2001/XMLSchema" xmlns:xsd="http://www.w3.org/2001/XMLSchema" xmlns:pc="http://schemas.microsoft.com/office/infopath/2007/PartnerControls" targetNamespace="d5fb6ed1-db9c-48a3-a5c6-9c2d850d1a1b" elementFormDefault="qualified">
    <xsd:import namespace="http://schemas.microsoft.com/office/2006/documentManagement/types"/>
    <xsd:import namespace="http://schemas.microsoft.com/office/infopath/2007/PartnerControls"/>
    <xsd:element ma:internalName="SharedWithUsers" name="SharedWithUsers" ma:displayName="Shared With" nillable="true" ma:description="" ma:index="8" ma:readOnly="true">
      <xsd:complexType>
        <xsd:complexContent>
          <xsd:extension base="dms:UserMulti">
            <xsd:sequence>
              <xsd:element minOccurs="0" name="UserInfo" maxOccurs="unbounded">
                <xsd:complexType>
                  <xsd:sequence>
                    <xsd:element minOccurs="0" type="xsd:string" name="DisplayName"/>
                    <xsd:element minOccurs="0" type="dms:UserId" name="AccountId" nillable="true"/>
                    <xsd:element minOccurs="0" type="xsd:string" name="AccountType"/>
                  </xsd:sequence>
                </xsd:complexType>
              </xsd:element>
            </xsd:sequence>
          </xsd:extension>
        </xsd:complexContent>
      </xsd:complexType>
    </xsd:element>
    <xsd:element ma:internalName="SharedWithDetails" name="SharedWithDetails" ma:displayName="Shared With Details" nillable="true" ma:description="" ma:index="9" ma:readOnly="true">
      <xsd:simpleType>
        <xsd:restriction base="dms:Note">
          <xsd:maxLength value="255"/>
        </xsd:restriction>
      </xsd:simpleType>
    </xsd:element>
    <xsd:element ma:internalName="SharingHintHash" name="SharingHintHash" ma:hidden="true" ma:displayName="Sharing Hint Hash" nillable="true" ma:description="" ma:index="10" ma:readOnly="true">
      <xsd:simpleType>
        <xsd:restriction base="dms:Text"/>
      </xsd:simpleType>
    </xsd:element>
  </xsd:schema>
  <xsd:schema xmlns:dms="http://schemas.microsoft.com/office/2006/documentManagement/types" xmlns:xs="http://www.w3.org/2001/XMLSchema" xmlns:xsd="http://www.w3.org/2001/XMLSchema" xmlns:pc="http://schemas.microsoft.com/office/infopath/2007/PartnerControls" targetNamespace="31319a9f-c50a-4d3b-8fa9-492cace4e4c3" elementFormDefault="qualified">
    <xsd:import namespace="http://schemas.microsoft.com/office/2006/documentManagement/types"/>
    <xsd:import namespace="http://schemas.microsoft.com/office/infopath/2007/PartnerControls"/>
    <xsd:element ma:internalName="MediaServiceMetadata" name="MediaServiceMetadata" ma:hidden="true" ma:displayName="MediaServiceMetadata" nillable="true" ma:index="11" ma:readOnly="true">
      <xsd:simpleType>
        <xsd:restriction base="dms:Note"/>
      </xsd:simpleType>
    </xsd:element>
    <xsd:element ma:internalName="MediaServiceFastMetadata" name="MediaServiceFastMetadata" ma:hidden="true" ma:displayName="MediaServiceFastMetadata" nillable="true" ma:index="12" ma:readOnly="true">
      <xsd:simpleType>
        <xsd:restriction base="dms:Note"/>
      </xsd:simpleType>
    </xsd:element>
    <xsd:element ma:internalName="MediaServiceDateTaken" name="MediaServiceDateTaken" ma:hidden="true" ma:displayName="MediaServiceDateTaken" nillable="true" ma:index="13" ma:readOnly="true">
      <xsd:simpleType>
        <xsd:restriction base="dms:Text"/>
      </xsd:simpleType>
    </xsd:element>
    <xsd:element ma:internalName="MediaServiceAutoTags" name="MediaServiceAutoTags" ma:displayName="MediaServiceAutoTags" nillable="true" ma:index="14" ma:readOnly="true">
      <xsd:simpleType>
        <xsd:restriction base="dms:Text"/>
      </xsd:simpleType>
    </xsd:element>
    <xsd:element ma:internalName="MediaServiceOCR" name="MediaServiceOCR" ma:displayName="Extracted Text" nillable="true" ma:index="15" ma:readOnly="true">
      <xsd:simpleType>
        <xsd:restriction base="dms:Note">
          <xsd:maxLength value="255"/>
        </xsd:restriction>
      </xsd:simpleType>
    </xsd:element>
    <xsd:element ma:internalName="MediaServiceLocation" name="MediaServiceLocation" ma:displayName="Location" nillable="true" ma:index="16" ma:readOnly="true">
      <xsd:simpleType>
        <xsd:restriction base="dms:Text"/>
      </xsd:simpleType>
    </xsd:element>
    <xsd:element ma:internalName="MediaServiceGenerationTime" name="MediaServiceGenerationTime" ma:hidden="true" ma:displayName="MediaServiceGenerationTime" nillable="true" ma:index="17" ma:readOnly="true">
      <xsd:simpleType>
        <xsd:restriction base="dms:Text"/>
      </xsd:simpleType>
    </xsd:element>
    <xsd:element ma:internalName="MediaServiceEventHashCode" name="MediaServiceEventHashCode" ma:hidden="true" ma:displayName="MediaServiceEventHashCode" nillable="true" ma:index="18" ma:readOnly="true">
      <xsd:simpleType>
        <xsd:restriction base="dms:Text"/>
      </xsd:simpleType>
    </xsd:element>
    <xsd:element ma:internalName="MediaServiceAutoKeyPoints" name="MediaServiceAutoKeyPoints" ma:hidden="true" ma:displayName="MediaServiceAutoKeyPoints" nillable="true" ma:index="19" ma:readOnly="true">
      <xsd:simpleType>
        <xsd:restriction base="dms:Note"/>
      </xsd:simpleType>
    </xsd:element>
    <xsd:element ma:internalName="MediaServiceKeyPoints" name="MediaServiceKeyPoints" ma:displayName="KeyPoints" nillable="true" ma:index="20" ma:readOnly="true">
      <xsd:simpleType>
        <xsd:restriction base="dms:Note">
          <xsd:maxLength value="255"/>
        </xsd:restriction>
      </xsd:simpleType>
    </xsd:element>
  </xsd:schema>
  <xsd:schema xmlns:odoc="http://schemas.microsoft.com/internal/obd" xmlns:xsi="http://www.w3.org/2001/XMLSchema-instance" xmlns="http://schemas.openxmlformats.org/package/2006/metadata/core-properties" xmlns:dcterms="http://purl.org/dc/terms/" xmlns:xsd="http://www.w3.org/2001/XMLSchema" xmlns:dc="http://purl.org/dc/elements/1.1/" blockDefault="#all" attributeFormDefault="unqualified" targetNamespace="http://schemas.openxmlformats.org/package/2006/metadata/core-properties" elementFormDefault="qualified">
    <xsd:import schemaLocation="http://dublincore.org/schemas/xmls/qdc/2003/04/02/dc.xsd" namespace="http://purl.org/dc/elements/1.1/"/>
    <xsd:import schemaLocation="http://dublincore.org/schemas/xmls/qdc/2003/04/02/dcterms.xsd" namespace="http://purl.org/dc/terms/"/>
    <xsd:element type="CT_coreProperties" name="coreProperties"/>
    <xsd:complexType name="CT_coreProperties">
      <xsd:all>
        <xsd:element minOccurs="0" ref="dc:creator" maxOccurs="1"/>
        <xsd:element minOccurs="0" ref="dcterms:created" maxOccurs="1"/>
        <xsd:element minOccurs="0" ref="dc:identifier" maxOccurs="1"/>
        <xsd:element minOccurs="0" type="xsd:string" name="contentType" ma:displayName="Content Type" ma:index="0" maxOccurs="1"/>
        <xsd:element minOccurs="0" ref="dc:title" ma:displayName="Title" ma:index="4" maxOccurs="1"/>
        <xsd:element minOccurs="0" ref="dc:subject" maxOccurs="1"/>
        <xsd:element minOccurs="0" ref="dc:description" maxOccurs="1"/>
        <xsd:element minOccurs="0" type="xsd:string" name="keywords" maxOccurs="1"/>
        <xsd:element minOccurs="0" ref="dc:language" maxOccurs="1"/>
        <xsd:element minOccurs="0" type="xsd:string" name="category" maxOccurs="1"/>
        <xsd:element minOccurs="0" type="xsd:string" name="version" maxOccurs="1"/>
        <xsd:element minOccurs="0" type="xsd:string" name="revision" maxOccurs="1">
          <xsd:annotation>
            <xsd:documentation>
                        This value indicates the number of saves or revisions. The application is responsible for updating this value after each revision.
                    </xsd:documentation>
          </xsd:annotation>
        </xsd:element>
        <xsd:element minOccurs="0" type="xsd:string" name="lastModifiedBy" maxOccurs="1"/>
        <xsd:element minOccurs="0" ref="dcterms:modified" maxOccurs="1"/>
        <xsd:element minOccurs="0" type="xsd:string" name="contentStatus" maxOccurs="1"/>
      </xsd:all>
    </xsd:complexType>
  </xsd:schema>
  <xs:schema xmlns:xs="http://www.w3.org/2001/XMLSchema" xmlns:pc="http://schemas.microsoft.com/office/infopath/2007/PartnerControls" attributeFormDefault="unqualified" targetNamespace="http://schemas.microsoft.com/office/infopath/2007/PartnerControls" elementFormDefault="qualified">
    <xs:element name="Person">
      <xs:complexType>
        <xs:sequence>
          <xs:element minOccurs="0" ref="pc:DisplayName"/>
          <xs:element minOccurs="0" ref="pc:AccountId"/>
          <xs:element minOccurs="0" ref="pc:AccountType"/>
        </xs:sequence>
      </xs:complexType>
    </xs:element>
    <xs:element type="xs:string" name="DisplayName"/>
    <xs:element type="xs:string" name="AccountId"/>
    <xs:element type="xs:string" name="AccountType"/>
    <xs:element name="BDCAssociatedEntity">
      <xs:complexType>
        <xs:sequence>
          <xs:element minOccurs="0" ref="pc:BDCEntity" maxOccurs="unbounded"/>
        </xs:sequence>
        <xs:attribute ref="pc:EntityNamespace"/>
        <xs:attribute ref="pc:EntityName"/>
        <xs:attribute ref="pc:SystemInstanceName"/>
        <xs:attribute ref="pc:AssociationName"/>
      </xs:complexType>
    </xs:element>
    <xs:attribute type="xs:string" name="EntityNamespace"/>
    <xs:attribute type="xs:string" name="EntityName"/>
    <xs:attribute type="xs:string" name="SystemInstanceName"/>
    <xs:attribute type="xs:string" name="AssociationName"/>
    <xs:element name="BDCEntity">
      <xs:complexType>
        <xs:sequence>
          <xs:element minOccurs="0" ref="pc:EntityDisplayName"/>
          <xs:element minOccurs="0" ref="pc:EntityInstanceReference"/>
          <xs:element minOccurs="0" ref="pc:EntityId1"/>
          <xs:element minOccurs="0" ref="pc:EntityId2"/>
          <xs:element minOccurs="0" ref="pc:EntityId3"/>
          <xs:element minOccurs="0" ref="pc:EntityId4"/>
          <xs:element minOccurs="0" ref="pc:EntityId5"/>
        </xs:sequence>
      </xs:complexType>
    </xs:element>
    <xs:element type="xs:string" name="EntityDisplayName"/>
    <xs:element type="xs:string" name="EntityInstanceReference"/>
    <xs:element type="xs:string" name="EntityId1"/>
    <xs:element type="xs:string" name="EntityId2"/>
    <xs:element type="xs:string" name="EntityId3"/>
    <xs:element type="xs:string" name="EntityId4"/>
    <xs:element type="xs:string" name="EntityId5"/>
    <xs:element name="Terms">
      <xs:complexType>
        <xs:sequence>
          <xs:element minOccurs="0" ref="pc:TermInfo" maxOccurs="unbounded"/>
        </xs:sequence>
      </xs:complexType>
    </xs:element>
    <xs:element name="TermInfo">
      <xs:complexType>
        <xs:sequence>
          <xs:element minOccurs="0" ref="pc:TermName"/>
          <xs:element minOccurs="0" ref="pc:TermId"/>
        </xs:sequence>
      </xs:complexType>
    </xs:element>
    <xs:element type="xs:string" name="TermName"/>
    <xs:element type="xs:string" name="TermId"/>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CE35FEB0-B839-4E5E-AADA-024AA63178E7}">
  <ds:schemaRefs/>
</ds:datastoreItem>
</file>

<file path=customXml/itemProps2.xml><?xml version="1.0" encoding="utf-8"?>
<ds:datastoreItem xmlns:ds="http://schemas.openxmlformats.org/officeDocument/2006/customXml" ds:itemID="{3093D280-CC88-44B2-A27A-0AE5D325F8B8}">
  <ds:schemaRefs/>
</ds:datastoreItem>
</file>

<file path=customXml/itemProps3.xml><?xml version="1.0" encoding="utf-8"?>
<ds:datastoreItem xmlns:ds="http://schemas.openxmlformats.org/officeDocument/2006/customXml" ds:itemID="{E74005A4-B56F-4752-B379-808441D9ECD6}">
  <ds:schemaRefs/>
</ds:datastoreItem>
</file>

<file path=docProps/app.xml><?xml version="1.0" encoding="utf-8"?>
<Properties xmlns="http://schemas.openxmlformats.org/officeDocument/2006/extended-properties" xmlns:vt="http://schemas.openxmlformats.org/officeDocument/2006/docPropsVTypes">
  <Template>UCL_A0_Landscape_Poster_Master</Template>
  <TotalTime>0</TotalTime>
  <Words>2431</Words>
  <Application>WPS 文字</Application>
  <PresentationFormat>Custom</PresentationFormat>
  <Paragraphs>85</Paragraphs>
  <Slides>1</Slides>
  <Notes>0</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1</vt:i4>
      </vt:variant>
    </vt:vector>
  </HeadingPairs>
  <TitlesOfParts>
    <vt:vector size="16" baseType="lpstr">
      <vt:lpstr>Arial</vt:lpstr>
      <vt:lpstr>宋体</vt:lpstr>
      <vt:lpstr>Wingdings</vt:lpstr>
      <vt:lpstr>Arial</vt:lpstr>
      <vt:lpstr>Wingdings</vt:lpstr>
      <vt:lpstr>宋体</vt:lpstr>
      <vt:lpstr>汉仪书宋二KW</vt:lpstr>
      <vt:lpstr>Apple Color Emoji</vt:lpstr>
      <vt:lpstr>微软雅黑</vt:lpstr>
      <vt:lpstr>汉仪旗黑</vt:lpstr>
      <vt:lpstr>宋体</vt:lpstr>
      <vt:lpstr>Arial Unicode MS</vt:lpstr>
      <vt:lpstr>Calibri</vt:lpstr>
      <vt:lpstr>Helvetica Neue</vt:lpstr>
      <vt:lpstr>UCL_Black_A0_Landscape_Poster_Theme</vt:lpstr>
      <vt:lpstr>Adapting HEARTS for Stereotype Detection in AI-Generated Travel Descriptions</vt:lpstr>
    </vt:vector>
  </TitlesOfParts>
  <Company>University College London</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Petterson, Helen</dc:creator>
  <cp:keywords>A0 Landscape Poster</cp:keywords>
  <dc:subject>A0 Landscape Poster Template</dc:subject>
  <cp:lastModifiedBy>Lisa</cp:lastModifiedBy>
  <cp:revision>37</cp:revision>
  <dcterms:created xsi:type="dcterms:W3CDTF">2025-12-10T10:34:15Z</dcterms:created>
  <dcterms:modified xsi:type="dcterms:W3CDTF">2025-12-10T10:34:15Z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0x010100994ADD47B68F244089BBDDC01A883908</vt:lpwstr>
  </property>
  <property fmtid="{D5CDD505-2E9C-101B-9397-08002B2CF9AE}" pid="3" name="ICV">
    <vt:lpwstr>B3CC452E65982DE3CA25376905F95268_43</vt:lpwstr>
  </property>
  <property fmtid="{D5CDD505-2E9C-101B-9397-08002B2CF9AE}" pid="4" name="KSOProductBuildVer">
    <vt:lpwstr>2052-12.1.22553.22553</vt:lpwstr>
  </property>
</Properties>
</file>